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49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95" r:id="rId10"/>
    <p:sldId id="303" r:id="rId11"/>
    <p:sldId id="304" r:id="rId12"/>
    <p:sldId id="296" r:id="rId13"/>
    <p:sldId id="305" r:id="rId14"/>
    <p:sldId id="298" r:id="rId15"/>
    <p:sldId id="299" r:id="rId16"/>
    <p:sldId id="300" r:id="rId17"/>
    <p:sldId id="301" r:id="rId18"/>
    <p:sldId id="302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0"/>
      <p:bold r:id="rId51"/>
      <p:italic r:id="rId52"/>
      <p:boldItalic r:id="rId53"/>
    </p:embeddedFont>
    <p:embeddedFont>
      <p:font typeface="Nixie One" panose="020B0604020202020204" charset="0"/>
      <p:regular r:id="rId54"/>
    </p:embeddedFont>
    <p:embeddedFont>
      <p:font typeface="Varela Round" panose="020B0604020202020204" charset="-79"/>
      <p:regular r:id="rId55"/>
    </p:embeddedFont>
    <p:embeddedFont>
      <p:font typeface="Dancing Script" panose="020B0604020202020204" charset="0"/>
      <p:regular r:id="rId56"/>
      <p:bold r:id="rId57"/>
    </p:embeddedFont>
    <p:embeddedFont>
      <p:font typeface="Bitter" panose="020B0604020202020204" charset="0"/>
      <p:regular r:id="rId58"/>
      <p:bold r:id="rId59"/>
      <p:italic r:id="rId60"/>
      <p:boldItalic r:id="rId61"/>
    </p:embeddedFont>
    <p:embeddedFont>
      <p:font typeface="Montserrat" panose="020B0604020202020204" charset="0"/>
      <p:regular r:id="rId62"/>
      <p:bold r:id="rId63"/>
      <p:italic r:id="rId64"/>
      <p:boldItalic r:id="rId6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2A20BD-2505-46DF-82F6-A791D1CCFF51}">
  <a:tblStyle styleId="{242A20BD-2505-46DF-82F6-A791D1CCFF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BB38DEC-D873-43F8-8245-15F6AB0837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332" autoAdjust="0"/>
  </p:normalViewPr>
  <p:slideViewPr>
    <p:cSldViewPr snapToGrid="0">
      <p:cViewPr varScale="1">
        <p:scale>
          <a:sx n="111" d="100"/>
          <a:sy n="111" d="100"/>
        </p:scale>
        <p:origin x="634" y="-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font" Target="fonts/font14.fntdata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61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6394B8-697C-40EE-BEBF-9750B28EE1E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D6EE34C-BF04-4C08-85A3-3E547FADBE7D}">
      <dgm:prSet phldrT="[Text]"/>
      <dgm:spPr/>
      <dgm:t>
        <a:bodyPr/>
        <a:lstStyle/>
        <a:p>
          <a:r>
            <a:rPr lang="en-US" smtClean="0"/>
            <a:t>Thiết kế cơ sở dữ liệu</a:t>
          </a:r>
          <a:endParaRPr lang="en-US"/>
        </a:p>
      </dgm:t>
    </dgm:pt>
    <dgm:pt modelId="{D1DCD906-21E9-497D-9909-63932A03A0D4}" type="sibTrans" cxnId="{537B5076-26A1-4713-9639-4A2C780B0225}">
      <dgm:prSet/>
      <dgm:spPr/>
      <dgm:t>
        <a:bodyPr/>
        <a:lstStyle/>
        <a:p>
          <a:endParaRPr lang="en-US"/>
        </a:p>
      </dgm:t>
    </dgm:pt>
    <dgm:pt modelId="{D7BA98EA-7682-43B3-8C7F-408F124EAAD3}" type="parTrans" cxnId="{537B5076-26A1-4713-9639-4A2C780B0225}">
      <dgm:prSet/>
      <dgm:spPr/>
      <dgm:t>
        <a:bodyPr/>
        <a:lstStyle/>
        <a:p>
          <a:endParaRPr lang="en-US"/>
        </a:p>
      </dgm:t>
    </dgm:pt>
    <dgm:pt modelId="{1057F9C3-3FF0-482B-B794-52624B5F13BE}">
      <dgm:prSet phldrT="[Text]"/>
      <dgm:spPr/>
      <dgm:t>
        <a:bodyPr/>
        <a:lstStyle/>
        <a:p>
          <a:r>
            <a:rPr lang="en-US" smtClean="0"/>
            <a:t>Phân thích thiết kế</a:t>
          </a:r>
          <a:endParaRPr lang="en-US"/>
        </a:p>
      </dgm:t>
    </dgm:pt>
    <dgm:pt modelId="{A050373C-0EC2-4D47-91A3-E2E3ED2AE36E}" type="sibTrans" cxnId="{F4E916EA-3BBC-4FC2-A448-35E16A404DAD}">
      <dgm:prSet/>
      <dgm:spPr/>
      <dgm:t>
        <a:bodyPr/>
        <a:lstStyle/>
        <a:p>
          <a:endParaRPr lang="en-US"/>
        </a:p>
      </dgm:t>
    </dgm:pt>
    <dgm:pt modelId="{8D2D1400-ED38-4EE7-B98A-5D918DCE0559}" type="parTrans" cxnId="{F4E916EA-3BBC-4FC2-A448-35E16A404DAD}">
      <dgm:prSet/>
      <dgm:spPr/>
      <dgm:t>
        <a:bodyPr/>
        <a:lstStyle/>
        <a:p>
          <a:endParaRPr lang="en-US"/>
        </a:p>
      </dgm:t>
    </dgm:pt>
    <dgm:pt modelId="{B7E6E02F-CC7A-4919-97E5-550C2E2EBEEA}">
      <dgm:prSet phldrT="[Text]"/>
      <dgm:spPr/>
      <dgm:t>
        <a:bodyPr/>
        <a:lstStyle/>
        <a:p>
          <a:r>
            <a:rPr lang="en-US" smtClean="0"/>
            <a:t>Cơ sở lý thuyết</a:t>
          </a:r>
          <a:endParaRPr lang="en-US"/>
        </a:p>
      </dgm:t>
    </dgm:pt>
    <dgm:pt modelId="{43CB92E6-44D7-4D44-80FC-BB7C3A1BF427}" type="sibTrans" cxnId="{B568D506-C5BC-4FCB-BBD0-B3FB9ED06A26}">
      <dgm:prSet/>
      <dgm:spPr/>
      <dgm:t>
        <a:bodyPr/>
        <a:lstStyle/>
        <a:p>
          <a:endParaRPr lang="en-US"/>
        </a:p>
      </dgm:t>
    </dgm:pt>
    <dgm:pt modelId="{78597647-282A-4649-8B74-0BE605B34BC3}" type="parTrans" cxnId="{B568D506-C5BC-4FCB-BBD0-B3FB9ED06A26}">
      <dgm:prSet/>
      <dgm:spPr/>
      <dgm:t>
        <a:bodyPr/>
        <a:lstStyle/>
        <a:p>
          <a:endParaRPr lang="en-US"/>
        </a:p>
      </dgm:t>
    </dgm:pt>
    <dgm:pt modelId="{BA6D44F1-6F69-454C-86A6-97D0CD646F15}">
      <dgm:prSet phldrT="[Text]"/>
      <dgm:spPr/>
      <dgm:t>
        <a:bodyPr/>
        <a:lstStyle/>
        <a:p>
          <a:r>
            <a:rPr lang="en-US" smtClean="0"/>
            <a:t>Demo chương trình</a:t>
          </a:r>
          <a:endParaRPr lang="en-US"/>
        </a:p>
      </dgm:t>
    </dgm:pt>
    <dgm:pt modelId="{585EF0C8-646C-4A0E-AA16-7C3BA2A03E28}" type="parTrans" cxnId="{7826F2C7-2E0F-4714-AE66-B3954DCA4176}">
      <dgm:prSet/>
      <dgm:spPr/>
      <dgm:t>
        <a:bodyPr/>
        <a:lstStyle/>
        <a:p>
          <a:endParaRPr lang="en-US"/>
        </a:p>
      </dgm:t>
    </dgm:pt>
    <dgm:pt modelId="{5ED97452-476D-445C-A237-4344C4D504DA}" type="sibTrans" cxnId="{7826F2C7-2E0F-4714-AE66-B3954DCA4176}">
      <dgm:prSet/>
      <dgm:spPr/>
      <dgm:t>
        <a:bodyPr/>
        <a:lstStyle/>
        <a:p>
          <a:endParaRPr lang="en-US"/>
        </a:p>
      </dgm:t>
    </dgm:pt>
    <dgm:pt modelId="{F42D33AE-8FC4-4777-8521-09A365E1D09E}">
      <dgm:prSet phldrT="[Text]"/>
      <dgm:spPr/>
      <dgm:t>
        <a:bodyPr/>
        <a:lstStyle/>
        <a:p>
          <a:r>
            <a:rPr lang="en-US" smtClean="0"/>
            <a:t>Hướng phát triển</a:t>
          </a:r>
          <a:endParaRPr lang="en-US"/>
        </a:p>
      </dgm:t>
    </dgm:pt>
    <dgm:pt modelId="{208EE3F3-47DB-45BC-8DFF-2258D88EA8BD}" type="parTrans" cxnId="{F22A86E4-5235-40D7-B5AB-DB04F0898289}">
      <dgm:prSet/>
      <dgm:spPr/>
      <dgm:t>
        <a:bodyPr/>
        <a:lstStyle/>
        <a:p>
          <a:endParaRPr lang="en-US"/>
        </a:p>
      </dgm:t>
    </dgm:pt>
    <dgm:pt modelId="{3E90772E-98E8-4C55-9794-65910317C109}" type="sibTrans" cxnId="{F22A86E4-5235-40D7-B5AB-DB04F0898289}">
      <dgm:prSet/>
      <dgm:spPr/>
      <dgm:t>
        <a:bodyPr/>
        <a:lstStyle/>
        <a:p>
          <a:endParaRPr lang="en-US"/>
        </a:p>
      </dgm:t>
    </dgm:pt>
    <dgm:pt modelId="{1C0CEBE0-BC0D-47B6-B404-ACE89A593F2E}" type="pres">
      <dgm:prSet presAssocID="{2F6394B8-697C-40EE-BEBF-9750B28EE1E0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46B1D48-A30A-4CA0-8628-837C7B8F0DDB}" type="pres">
      <dgm:prSet presAssocID="{B7E6E02F-CC7A-4919-97E5-550C2E2EBEEA}" presName="parentLin" presStyleCnt="0"/>
      <dgm:spPr/>
    </dgm:pt>
    <dgm:pt modelId="{CF96D1F9-124B-48F2-87B5-20E0F14B1ADC}" type="pres">
      <dgm:prSet presAssocID="{B7E6E02F-CC7A-4919-97E5-550C2E2EBEEA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165F11AE-C97B-42C0-A51F-779E5539E19A}" type="pres">
      <dgm:prSet presAssocID="{B7E6E02F-CC7A-4919-97E5-550C2E2EBEEA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C56B2E-D24D-40A8-B073-D93744C671AC}" type="pres">
      <dgm:prSet presAssocID="{B7E6E02F-CC7A-4919-97E5-550C2E2EBEEA}" presName="negativeSpace" presStyleCnt="0"/>
      <dgm:spPr/>
    </dgm:pt>
    <dgm:pt modelId="{FA078917-AA4E-4F39-8D24-9CA2A9B941E3}" type="pres">
      <dgm:prSet presAssocID="{B7E6E02F-CC7A-4919-97E5-550C2E2EBEEA}" presName="childText" presStyleLbl="conFgAcc1" presStyleIdx="0" presStyleCnt="5">
        <dgm:presLayoutVars>
          <dgm:bulletEnabled val="1"/>
        </dgm:presLayoutVars>
      </dgm:prSet>
      <dgm:spPr/>
    </dgm:pt>
    <dgm:pt modelId="{629CA2D9-D3B1-48D4-982C-A0390E1F6D06}" type="pres">
      <dgm:prSet presAssocID="{43CB92E6-44D7-4D44-80FC-BB7C3A1BF427}" presName="spaceBetweenRectangles" presStyleCnt="0"/>
      <dgm:spPr/>
    </dgm:pt>
    <dgm:pt modelId="{4BB1959C-8487-4810-BFEC-72B2EC00C07A}" type="pres">
      <dgm:prSet presAssocID="{1057F9C3-3FF0-482B-B794-52624B5F13BE}" presName="parentLin" presStyleCnt="0"/>
      <dgm:spPr/>
    </dgm:pt>
    <dgm:pt modelId="{FAFF395D-FCAB-454D-A5C7-42D497070FBB}" type="pres">
      <dgm:prSet presAssocID="{1057F9C3-3FF0-482B-B794-52624B5F13BE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86B85ADE-CFF8-433F-8DFA-D4D45D6CB49D}" type="pres">
      <dgm:prSet presAssocID="{1057F9C3-3FF0-482B-B794-52624B5F13BE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FDF732-A48C-4963-94A0-841DD8F23F78}" type="pres">
      <dgm:prSet presAssocID="{1057F9C3-3FF0-482B-B794-52624B5F13BE}" presName="negativeSpace" presStyleCnt="0"/>
      <dgm:spPr/>
    </dgm:pt>
    <dgm:pt modelId="{11C60A81-9916-42F9-A76D-BB01CA02D8CB}" type="pres">
      <dgm:prSet presAssocID="{1057F9C3-3FF0-482B-B794-52624B5F13BE}" presName="childText" presStyleLbl="conFgAcc1" presStyleIdx="1" presStyleCnt="5">
        <dgm:presLayoutVars>
          <dgm:bulletEnabled val="1"/>
        </dgm:presLayoutVars>
      </dgm:prSet>
      <dgm:spPr/>
    </dgm:pt>
    <dgm:pt modelId="{1D6CB93F-FD2E-4D72-8783-5CFED962A451}" type="pres">
      <dgm:prSet presAssocID="{A050373C-0EC2-4D47-91A3-E2E3ED2AE36E}" presName="spaceBetweenRectangles" presStyleCnt="0"/>
      <dgm:spPr/>
    </dgm:pt>
    <dgm:pt modelId="{F5FFDCB8-0B2A-4CCD-BCF3-C9B610824EDD}" type="pres">
      <dgm:prSet presAssocID="{7D6EE34C-BF04-4C08-85A3-3E547FADBE7D}" presName="parentLin" presStyleCnt="0"/>
      <dgm:spPr/>
    </dgm:pt>
    <dgm:pt modelId="{A883D2C0-C0AE-415A-9A8E-0BCFB5DD5363}" type="pres">
      <dgm:prSet presAssocID="{7D6EE34C-BF04-4C08-85A3-3E547FADBE7D}" presName="parentLeftMargin" presStyleLbl="node1" presStyleIdx="1" presStyleCnt="5"/>
      <dgm:spPr/>
      <dgm:t>
        <a:bodyPr/>
        <a:lstStyle/>
        <a:p>
          <a:endParaRPr lang="en-US"/>
        </a:p>
      </dgm:t>
    </dgm:pt>
    <dgm:pt modelId="{A608FEE4-1CE2-486A-9EC4-C14EB13B59D9}" type="pres">
      <dgm:prSet presAssocID="{7D6EE34C-BF04-4C08-85A3-3E547FADBE7D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E40DE38-B114-4C60-BAD5-87B158CF26D6}" type="pres">
      <dgm:prSet presAssocID="{7D6EE34C-BF04-4C08-85A3-3E547FADBE7D}" presName="negativeSpace" presStyleCnt="0"/>
      <dgm:spPr/>
    </dgm:pt>
    <dgm:pt modelId="{007427B5-3F51-477A-AB0A-9B5033A89654}" type="pres">
      <dgm:prSet presAssocID="{7D6EE34C-BF04-4C08-85A3-3E547FADBE7D}" presName="childText" presStyleLbl="conFgAcc1" presStyleIdx="2" presStyleCnt="5">
        <dgm:presLayoutVars>
          <dgm:bulletEnabled val="1"/>
        </dgm:presLayoutVars>
      </dgm:prSet>
      <dgm:spPr/>
    </dgm:pt>
    <dgm:pt modelId="{18E520A3-98D2-4D90-8ED3-F3EE54C4B44B}" type="pres">
      <dgm:prSet presAssocID="{D1DCD906-21E9-497D-9909-63932A03A0D4}" presName="spaceBetweenRectangles" presStyleCnt="0"/>
      <dgm:spPr/>
    </dgm:pt>
    <dgm:pt modelId="{F4764810-9931-487B-BF0E-D7E32FE09473}" type="pres">
      <dgm:prSet presAssocID="{BA6D44F1-6F69-454C-86A6-97D0CD646F15}" presName="parentLin" presStyleCnt="0"/>
      <dgm:spPr/>
    </dgm:pt>
    <dgm:pt modelId="{965EC0DF-8080-47E4-A6E3-E707A45F97D2}" type="pres">
      <dgm:prSet presAssocID="{BA6D44F1-6F69-454C-86A6-97D0CD646F15}" presName="parentLeftMargin" presStyleLbl="node1" presStyleIdx="2" presStyleCnt="5"/>
      <dgm:spPr/>
      <dgm:t>
        <a:bodyPr/>
        <a:lstStyle/>
        <a:p>
          <a:endParaRPr lang="en-US"/>
        </a:p>
      </dgm:t>
    </dgm:pt>
    <dgm:pt modelId="{8DF6E842-015D-48E1-A967-9A23FA7EFCBF}" type="pres">
      <dgm:prSet presAssocID="{BA6D44F1-6F69-454C-86A6-97D0CD646F15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A8B3339-529D-494D-A767-A535DB59AE2C}" type="pres">
      <dgm:prSet presAssocID="{BA6D44F1-6F69-454C-86A6-97D0CD646F15}" presName="negativeSpace" presStyleCnt="0"/>
      <dgm:spPr/>
    </dgm:pt>
    <dgm:pt modelId="{1F19CC98-8BCE-4B71-A0BC-27376BBA597B}" type="pres">
      <dgm:prSet presAssocID="{BA6D44F1-6F69-454C-86A6-97D0CD646F15}" presName="childText" presStyleLbl="conFgAcc1" presStyleIdx="3" presStyleCnt="5">
        <dgm:presLayoutVars>
          <dgm:bulletEnabled val="1"/>
        </dgm:presLayoutVars>
      </dgm:prSet>
      <dgm:spPr/>
    </dgm:pt>
    <dgm:pt modelId="{CC042A04-CA16-42FA-95F1-71BBE866BAA1}" type="pres">
      <dgm:prSet presAssocID="{5ED97452-476D-445C-A237-4344C4D504DA}" presName="spaceBetweenRectangles" presStyleCnt="0"/>
      <dgm:spPr/>
    </dgm:pt>
    <dgm:pt modelId="{47B5531E-D37D-4EEA-8482-E485690E565B}" type="pres">
      <dgm:prSet presAssocID="{F42D33AE-8FC4-4777-8521-09A365E1D09E}" presName="parentLin" presStyleCnt="0"/>
      <dgm:spPr/>
    </dgm:pt>
    <dgm:pt modelId="{C13FE205-6AFB-49E1-9E19-354B214483AE}" type="pres">
      <dgm:prSet presAssocID="{F42D33AE-8FC4-4777-8521-09A365E1D09E}" presName="parentLeftMargin" presStyleLbl="node1" presStyleIdx="3" presStyleCnt="5"/>
      <dgm:spPr/>
      <dgm:t>
        <a:bodyPr/>
        <a:lstStyle/>
        <a:p>
          <a:endParaRPr lang="en-US"/>
        </a:p>
      </dgm:t>
    </dgm:pt>
    <dgm:pt modelId="{8F01F4C6-ECB4-425E-808C-65EAD4F11AA4}" type="pres">
      <dgm:prSet presAssocID="{F42D33AE-8FC4-4777-8521-09A365E1D09E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C99A0DB-56E6-420A-8272-7993FEB39733}" type="pres">
      <dgm:prSet presAssocID="{F42D33AE-8FC4-4777-8521-09A365E1D09E}" presName="negativeSpace" presStyleCnt="0"/>
      <dgm:spPr/>
    </dgm:pt>
    <dgm:pt modelId="{5872E048-90CC-4484-AD53-8077A2B3935C}" type="pres">
      <dgm:prSet presAssocID="{F42D33AE-8FC4-4777-8521-09A365E1D09E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7826F2C7-2E0F-4714-AE66-B3954DCA4176}" srcId="{2F6394B8-697C-40EE-BEBF-9750B28EE1E0}" destId="{BA6D44F1-6F69-454C-86A6-97D0CD646F15}" srcOrd="3" destOrd="0" parTransId="{585EF0C8-646C-4A0E-AA16-7C3BA2A03E28}" sibTransId="{5ED97452-476D-445C-A237-4344C4D504DA}"/>
    <dgm:cxn modelId="{5DD38073-3863-4FC2-A17C-718F4F03ACEB}" type="presOf" srcId="{F42D33AE-8FC4-4777-8521-09A365E1D09E}" destId="{8F01F4C6-ECB4-425E-808C-65EAD4F11AA4}" srcOrd="1" destOrd="0" presId="urn:microsoft.com/office/officeart/2005/8/layout/list1"/>
    <dgm:cxn modelId="{28525214-BE8E-427C-8187-1354860C15D6}" type="presOf" srcId="{B7E6E02F-CC7A-4919-97E5-550C2E2EBEEA}" destId="{165F11AE-C97B-42C0-A51F-779E5539E19A}" srcOrd="1" destOrd="0" presId="urn:microsoft.com/office/officeart/2005/8/layout/list1"/>
    <dgm:cxn modelId="{537B5076-26A1-4713-9639-4A2C780B0225}" srcId="{2F6394B8-697C-40EE-BEBF-9750B28EE1E0}" destId="{7D6EE34C-BF04-4C08-85A3-3E547FADBE7D}" srcOrd="2" destOrd="0" parTransId="{D7BA98EA-7682-43B3-8C7F-408F124EAAD3}" sibTransId="{D1DCD906-21E9-497D-9909-63932A03A0D4}"/>
    <dgm:cxn modelId="{FEC68A31-6AEA-4F54-9A8A-BBD37EB6DB45}" type="presOf" srcId="{F42D33AE-8FC4-4777-8521-09A365E1D09E}" destId="{C13FE205-6AFB-49E1-9E19-354B214483AE}" srcOrd="0" destOrd="0" presId="urn:microsoft.com/office/officeart/2005/8/layout/list1"/>
    <dgm:cxn modelId="{CA8987FE-F097-46D5-8DD2-2C9EE44AABD8}" type="presOf" srcId="{7D6EE34C-BF04-4C08-85A3-3E547FADBE7D}" destId="{A883D2C0-C0AE-415A-9A8E-0BCFB5DD5363}" srcOrd="0" destOrd="0" presId="urn:microsoft.com/office/officeart/2005/8/layout/list1"/>
    <dgm:cxn modelId="{59E6E23C-8306-495D-BED8-A3D6A212800C}" type="presOf" srcId="{2F6394B8-697C-40EE-BEBF-9750B28EE1E0}" destId="{1C0CEBE0-BC0D-47B6-B404-ACE89A593F2E}" srcOrd="0" destOrd="0" presId="urn:microsoft.com/office/officeart/2005/8/layout/list1"/>
    <dgm:cxn modelId="{A66AD16B-7F0B-4B3A-BDD1-450DED03070B}" type="presOf" srcId="{7D6EE34C-BF04-4C08-85A3-3E547FADBE7D}" destId="{A608FEE4-1CE2-486A-9EC4-C14EB13B59D9}" srcOrd="1" destOrd="0" presId="urn:microsoft.com/office/officeart/2005/8/layout/list1"/>
    <dgm:cxn modelId="{63322EF6-6782-4E8C-8909-1108A9F5BEDB}" type="presOf" srcId="{B7E6E02F-CC7A-4919-97E5-550C2E2EBEEA}" destId="{CF96D1F9-124B-48F2-87B5-20E0F14B1ADC}" srcOrd="0" destOrd="0" presId="urn:microsoft.com/office/officeart/2005/8/layout/list1"/>
    <dgm:cxn modelId="{B568D506-C5BC-4FCB-BBD0-B3FB9ED06A26}" srcId="{2F6394B8-697C-40EE-BEBF-9750B28EE1E0}" destId="{B7E6E02F-CC7A-4919-97E5-550C2E2EBEEA}" srcOrd="0" destOrd="0" parTransId="{78597647-282A-4649-8B74-0BE605B34BC3}" sibTransId="{43CB92E6-44D7-4D44-80FC-BB7C3A1BF427}"/>
    <dgm:cxn modelId="{F4E916EA-3BBC-4FC2-A448-35E16A404DAD}" srcId="{2F6394B8-697C-40EE-BEBF-9750B28EE1E0}" destId="{1057F9C3-3FF0-482B-B794-52624B5F13BE}" srcOrd="1" destOrd="0" parTransId="{8D2D1400-ED38-4EE7-B98A-5D918DCE0559}" sibTransId="{A050373C-0EC2-4D47-91A3-E2E3ED2AE36E}"/>
    <dgm:cxn modelId="{F22A86E4-5235-40D7-B5AB-DB04F0898289}" srcId="{2F6394B8-697C-40EE-BEBF-9750B28EE1E0}" destId="{F42D33AE-8FC4-4777-8521-09A365E1D09E}" srcOrd="4" destOrd="0" parTransId="{208EE3F3-47DB-45BC-8DFF-2258D88EA8BD}" sibTransId="{3E90772E-98E8-4C55-9794-65910317C109}"/>
    <dgm:cxn modelId="{2B4B94CE-995F-4A46-85D2-E56F9711B80E}" type="presOf" srcId="{BA6D44F1-6F69-454C-86A6-97D0CD646F15}" destId="{965EC0DF-8080-47E4-A6E3-E707A45F97D2}" srcOrd="0" destOrd="0" presId="urn:microsoft.com/office/officeart/2005/8/layout/list1"/>
    <dgm:cxn modelId="{5CD15E46-76C4-4CD5-B863-EDB48D20ABB8}" type="presOf" srcId="{1057F9C3-3FF0-482B-B794-52624B5F13BE}" destId="{FAFF395D-FCAB-454D-A5C7-42D497070FBB}" srcOrd="0" destOrd="0" presId="urn:microsoft.com/office/officeart/2005/8/layout/list1"/>
    <dgm:cxn modelId="{1384999B-5AD0-41AF-9553-045156FD61D6}" type="presOf" srcId="{BA6D44F1-6F69-454C-86A6-97D0CD646F15}" destId="{8DF6E842-015D-48E1-A967-9A23FA7EFCBF}" srcOrd="1" destOrd="0" presId="urn:microsoft.com/office/officeart/2005/8/layout/list1"/>
    <dgm:cxn modelId="{276BA3CC-14B2-4C9C-AAF8-C4BC2C455848}" type="presOf" srcId="{1057F9C3-3FF0-482B-B794-52624B5F13BE}" destId="{86B85ADE-CFF8-433F-8DFA-D4D45D6CB49D}" srcOrd="1" destOrd="0" presId="urn:microsoft.com/office/officeart/2005/8/layout/list1"/>
    <dgm:cxn modelId="{3F3A7ECE-4A4E-4D19-ABD5-5F0E2FD4D36E}" type="presParOf" srcId="{1C0CEBE0-BC0D-47B6-B404-ACE89A593F2E}" destId="{546B1D48-A30A-4CA0-8628-837C7B8F0DDB}" srcOrd="0" destOrd="0" presId="urn:microsoft.com/office/officeart/2005/8/layout/list1"/>
    <dgm:cxn modelId="{E5C331B9-0924-4288-B2AE-7D83A063E565}" type="presParOf" srcId="{546B1D48-A30A-4CA0-8628-837C7B8F0DDB}" destId="{CF96D1F9-124B-48F2-87B5-20E0F14B1ADC}" srcOrd="0" destOrd="0" presId="urn:microsoft.com/office/officeart/2005/8/layout/list1"/>
    <dgm:cxn modelId="{153FB731-6F92-47C3-8A6E-69A0B1B4E03C}" type="presParOf" srcId="{546B1D48-A30A-4CA0-8628-837C7B8F0DDB}" destId="{165F11AE-C97B-42C0-A51F-779E5539E19A}" srcOrd="1" destOrd="0" presId="urn:microsoft.com/office/officeart/2005/8/layout/list1"/>
    <dgm:cxn modelId="{53B67427-185C-42B9-9699-78BF91C338D9}" type="presParOf" srcId="{1C0CEBE0-BC0D-47B6-B404-ACE89A593F2E}" destId="{3AC56B2E-D24D-40A8-B073-D93744C671AC}" srcOrd="1" destOrd="0" presId="urn:microsoft.com/office/officeart/2005/8/layout/list1"/>
    <dgm:cxn modelId="{62BDC43D-59AE-42C9-BA90-624F5D21F595}" type="presParOf" srcId="{1C0CEBE0-BC0D-47B6-B404-ACE89A593F2E}" destId="{FA078917-AA4E-4F39-8D24-9CA2A9B941E3}" srcOrd="2" destOrd="0" presId="urn:microsoft.com/office/officeart/2005/8/layout/list1"/>
    <dgm:cxn modelId="{79CA7F77-1F21-4C79-9A8E-52BBF3763108}" type="presParOf" srcId="{1C0CEBE0-BC0D-47B6-B404-ACE89A593F2E}" destId="{629CA2D9-D3B1-48D4-982C-A0390E1F6D06}" srcOrd="3" destOrd="0" presId="urn:microsoft.com/office/officeart/2005/8/layout/list1"/>
    <dgm:cxn modelId="{D8657B2D-4A7B-4A5E-BCC8-ABCB6C4EB052}" type="presParOf" srcId="{1C0CEBE0-BC0D-47B6-B404-ACE89A593F2E}" destId="{4BB1959C-8487-4810-BFEC-72B2EC00C07A}" srcOrd="4" destOrd="0" presId="urn:microsoft.com/office/officeart/2005/8/layout/list1"/>
    <dgm:cxn modelId="{78E02F02-6CAA-4931-991B-BE64FFF3F2B4}" type="presParOf" srcId="{4BB1959C-8487-4810-BFEC-72B2EC00C07A}" destId="{FAFF395D-FCAB-454D-A5C7-42D497070FBB}" srcOrd="0" destOrd="0" presId="urn:microsoft.com/office/officeart/2005/8/layout/list1"/>
    <dgm:cxn modelId="{B9DFAD6B-BF72-4869-AE99-79F80249D1ED}" type="presParOf" srcId="{4BB1959C-8487-4810-BFEC-72B2EC00C07A}" destId="{86B85ADE-CFF8-433F-8DFA-D4D45D6CB49D}" srcOrd="1" destOrd="0" presId="urn:microsoft.com/office/officeart/2005/8/layout/list1"/>
    <dgm:cxn modelId="{E35F9E7D-FD16-404C-BDF6-A2D970D7A1E3}" type="presParOf" srcId="{1C0CEBE0-BC0D-47B6-B404-ACE89A593F2E}" destId="{CEFDF732-A48C-4963-94A0-841DD8F23F78}" srcOrd="5" destOrd="0" presId="urn:microsoft.com/office/officeart/2005/8/layout/list1"/>
    <dgm:cxn modelId="{3474EC34-0377-417B-8C55-D9127D4CD996}" type="presParOf" srcId="{1C0CEBE0-BC0D-47B6-B404-ACE89A593F2E}" destId="{11C60A81-9916-42F9-A76D-BB01CA02D8CB}" srcOrd="6" destOrd="0" presId="urn:microsoft.com/office/officeart/2005/8/layout/list1"/>
    <dgm:cxn modelId="{C1337336-25F1-4A30-B855-83DA0A8025BE}" type="presParOf" srcId="{1C0CEBE0-BC0D-47B6-B404-ACE89A593F2E}" destId="{1D6CB93F-FD2E-4D72-8783-5CFED962A451}" srcOrd="7" destOrd="0" presId="urn:microsoft.com/office/officeart/2005/8/layout/list1"/>
    <dgm:cxn modelId="{B15E765A-8892-4D82-ADDD-08746A23DA81}" type="presParOf" srcId="{1C0CEBE0-BC0D-47B6-B404-ACE89A593F2E}" destId="{F5FFDCB8-0B2A-4CCD-BCF3-C9B610824EDD}" srcOrd="8" destOrd="0" presId="urn:microsoft.com/office/officeart/2005/8/layout/list1"/>
    <dgm:cxn modelId="{346E46D7-D396-497A-AD3E-EB613B5472EA}" type="presParOf" srcId="{F5FFDCB8-0B2A-4CCD-BCF3-C9B610824EDD}" destId="{A883D2C0-C0AE-415A-9A8E-0BCFB5DD5363}" srcOrd="0" destOrd="0" presId="urn:microsoft.com/office/officeart/2005/8/layout/list1"/>
    <dgm:cxn modelId="{202C21AA-4BF9-4856-AA9F-872F65D35631}" type="presParOf" srcId="{F5FFDCB8-0B2A-4CCD-BCF3-C9B610824EDD}" destId="{A608FEE4-1CE2-486A-9EC4-C14EB13B59D9}" srcOrd="1" destOrd="0" presId="urn:microsoft.com/office/officeart/2005/8/layout/list1"/>
    <dgm:cxn modelId="{33BE0385-4D9F-4C00-A9FD-3840C13AA1E8}" type="presParOf" srcId="{1C0CEBE0-BC0D-47B6-B404-ACE89A593F2E}" destId="{6E40DE38-B114-4C60-BAD5-87B158CF26D6}" srcOrd="9" destOrd="0" presId="urn:microsoft.com/office/officeart/2005/8/layout/list1"/>
    <dgm:cxn modelId="{8E6339CA-2984-44D0-80D8-A28C0B327287}" type="presParOf" srcId="{1C0CEBE0-BC0D-47B6-B404-ACE89A593F2E}" destId="{007427B5-3F51-477A-AB0A-9B5033A89654}" srcOrd="10" destOrd="0" presId="urn:microsoft.com/office/officeart/2005/8/layout/list1"/>
    <dgm:cxn modelId="{A9278600-16F5-4E28-9337-3123D346D8CA}" type="presParOf" srcId="{1C0CEBE0-BC0D-47B6-B404-ACE89A593F2E}" destId="{18E520A3-98D2-4D90-8ED3-F3EE54C4B44B}" srcOrd="11" destOrd="0" presId="urn:microsoft.com/office/officeart/2005/8/layout/list1"/>
    <dgm:cxn modelId="{222E68F1-32D6-427F-8AD0-4FB7ECDDCC21}" type="presParOf" srcId="{1C0CEBE0-BC0D-47B6-B404-ACE89A593F2E}" destId="{F4764810-9931-487B-BF0E-D7E32FE09473}" srcOrd="12" destOrd="0" presId="urn:microsoft.com/office/officeart/2005/8/layout/list1"/>
    <dgm:cxn modelId="{779F2E67-5647-488D-BDA2-1777A3D4E95B}" type="presParOf" srcId="{F4764810-9931-487B-BF0E-D7E32FE09473}" destId="{965EC0DF-8080-47E4-A6E3-E707A45F97D2}" srcOrd="0" destOrd="0" presId="urn:microsoft.com/office/officeart/2005/8/layout/list1"/>
    <dgm:cxn modelId="{8481FEC2-A5B6-42CC-95B5-CC713810B53D}" type="presParOf" srcId="{F4764810-9931-487B-BF0E-D7E32FE09473}" destId="{8DF6E842-015D-48E1-A967-9A23FA7EFCBF}" srcOrd="1" destOrd="0" presId="urn:microsoft.com/office/officeart/2005/8/layout/list1"/>
    <dgm:cxn modelId="{B7CDFA09-D592-4013-B49B-05F5E724429B}" type="presParOf" srcId="{1C0CEBE0-BC0D-47B6-B404-ACE89A593F2E}" destId="{BA8B3339-529D-494D-A767-A535DB59AE2C}" srcOrd="13" destOrd="0" presId="urn:microsoft.com/office/officeart/2005/8/layout/list1"/>
    <dgm:cxn modelId="{7458C187-391D-43E9-9F07-4C4795CF9D96}" type="presParOf" srcId="{1C0CEBE0-BC0D-47B6-B404-ACE89A593F2E}" destId="{1F19CC98-8BCE-4B71-A0BC-27376BBA597B}" srcOrd="14" destOrd="0" presId="urn:microsoft.com/office/officeart/2005/8/layout/list1"/>
    <dgm:cxn modelId="{4AC210AD-69E9-47C4-B29C-81DD6068E0B3}" type="presParOf" srcId="{1C0CEBE0-BC0D-47B6-B404-ACE89A593F2E}" destId="{CC042A04-CA16-42FA-95F1-71BBE866BAA1}" srcOrd="15" destOrd="0" presId="urn:microsoft.com/office/officeart/2005/8/layout/list1"/>
    <dgm:cxn modelId="{95F3696F-FEAC-4BE7-BFF6-736E958EB292}" type="presParOf" srcId="{1C0CEBE0-BC0D-47B6-B404-ACE89A593F2E}" destId="{47B5531E-D37D-4EEA-8482-E485690E565B}" srcOrd="16" destOrd="0" presId="urn:microsoft.com/office/officeart/2005/8/layout/list1"/>
    <dgm:cxn modelId="{D02EFF5F-6D56-4C7D-A559-A6A50F7AAD48}" type="presParOf" srcId="{47B5531E-D37D-4EEA-8482-E485690E565B}" destId="{C13FE205-6AFB-49E1-9E19-354B214483AE}" srcOrd="0" destOrd="0" presId="urn:microsoft.com/office/officeart/2005/8/layout/list1"/>
    <dgm:cxn modelId="{D83DB1B8-6571-443C-8616-0AD10E45F7E4}" type="presParOf" srcId="{47B5531E-D37D-4EEA-8482-E485690E565B}" destId="{8F01F4C6-ECB4-425E-808C-65EAD4F11AA4}" srcOrd="1" destOrd="0" presId="urn:microsoft.com/office/officeart/2005/8/layout/list1"/>
    <dgm:cxn modelId="{F06F4C9E-21E2-41CA-A8AD-834C310E184E}" type="presParOf" srcId="{1C0CEBE0-BC0D-47B6-B404-ACE89A593F2E}" destId="{BC99A0DB-56E6-420A-8272-7993FEB39733}" srcOrd="17" destOrd="0" presId="urn:microsoft.com/office/officeart/2005/8/layout/list1"/>
    <dgm:cxn modelId="{0E389AA6-74E1-4FF0-8B94-EB0393AE3304}" type="presParOf" srcId="{1C0CEBE0-BC0D-47B6-B404-ACE89A593F2E}" destId="{5872E048-90CC-4484-AD53-8077A2B3935C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078917-AA4E-4F39-8D24-9CA2A9B941E3}">
      <dsp:nvSpPr>
        <dsp:cNvPr id="0" name=""/>
        <dsp:cNvSpPr/>
      </dsp:nvSpPr>
      <dsp:spPr>
        <a:xfrm>
          <a:off x="0" y="259412"/>
          <a:ext cx="4613564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5F11AE-C97B-42C0-A51F-779E5539E19A}">
      <dsp:nvSpPr>
        <dsp:cNvPr id="0" name=""/>
        <dsp:cNvSpPr/>
      </dsp:nvSpPr>
      <dsp:spPr>
        <a:xfrm>
          <a:off x="230678" y="23252"/>
          <a:ext cx="3229494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067" tIns="0" rIns="122067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Cơ sở lý thuyết</a:t>
          </a:r>
          <a:endParaRPr lang="en-US" sz="1600" kern="1200"/>
        </a:p>
      </dsp:txBody>
      <dsp:txXfrm>
        <a:off x="253735" y="46309"/>
        <a:ext cx="3183380" cy="426206"/>
      </dsp:txXfrm>
    </dsp:sp>
    <dsp:sp modelId="{11C60A81-9916-42F9-A76D-BB01CA02D8CB}">
      <dsp:nvSpPr>
        <dsp:cNvPr id="0" name=""/>
        <dsp:cNvSpPr/>
      </dsp:nvSpPr>
      <dsp:spPr>
        <a:xfrm>
          <a:off x="0" y="985172"/>
          <a:ext cx="4613564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B85ADE-CFF8-433F-8DFA-D4D45D6CB49D}">
      <dsp:nvSpPr>
        <dsp:cNvPr id="0" name=""/>
        <dsp:cNvSpPr/>
      </dsp:nvSpPr>
      <dsp:spPr>
        <a:xfrm>
          <a:off x="230678" y="749012"/>
          <a:ext cx="3229494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067" tIns="0" rIns="122067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Phân thích thiết kế</a:t>
          </a:r>
          <a:endParaRPr lang="en-US" sz="1600" kern="1200"/>
        </a:p>
      </dsp:txBody>
      <dsp:txXfrm>
        <a:off x="253735" y="772069"/>
        <a:ext cx="3183380" cy="426206"/>
      </dsp:txXfrm>
    </dsp:sp>
    <dsp:sp modelId="{007427B5-3F51-477A-AB0A-9B5033A89654}">
      <dsp:nvSpPr>
        <dsp:cNvPr id="0" name=""/>
        <dsp:cNvSpPr/>
      </dsp:nvSpPr>
      <dsp:spPr>
        <a:xfrm>
          <a:off x="0" y="1710932"/>
          <a:ext cx="4613564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08FEE4-1CE2-486A-9EC4-C14EB13B59D9}">
      <dsp:nvSpPr>
        <dsp:cNvPr id="0" name=""/>
        <dsp:cNvSpPr/>
      </dsp:nvSpPr>
      <dsp:spPr>
        <a:xfrm>
          <a:off x="230678" y="1474772"/>
          <a:ext cx="3229494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067" tIns="0" rIns="122067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Thiết kế cơ sở dữ liệu</a:t>
          </a:r>
          <a:endParaRPr lang="en-US" sz="1600" kern="1200"/>
        </a:p>
      </dsp:txBody>
      <dsp:txXfrm>
        <a:off x="253735" y="1497829"/>
        <a:ext cx="3183380" cy="426206"/>
      </dsp:txXfrm>
    </dsp:sp>
    <dsp:sp modelId="{1F19CC98-8BCE-4B71-A0BC-27376BBA597B}">
      <dsp:nvSpPr>
        <dsp:cNvPr id="0" name=""/>
        <dsp:cNvSpPr/>
      </dsp:nvSpPr>
      <dsp:spPr>
        <a:xfrm>
          <a:off x="0" y="2436692"/>
          <a:ext cx="4613564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F6E842-015D-48E1-A967-9A23FA7EFCBF}">
      <dsp:nvSpPr>
        <dsp:cNvPr id="0" name=""/>
        <dsp:cNvSpPr/>
      </dsp:nvSpPr>
      <dsp:spPr>
        <a:xfrm>
          <a:off x="230678" y="2200532"/>
          <a:ext cx="3229494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067" tIns="0" rIns="122067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Demo chương trình</a:t>
          </a:r>
          <a:endParaRPr lang="en-US" sz="1600" kern="1200"/>
        </a:p>
      </dsp:txBody>
      <dsp:txXfrm>
        <a:off x="253735" y="2223589"/>
        <a:ext cx="3183380" cy="426206"/>
      </dsp:txXfrm>
    </dsp:sp>
    <dsp:sp modelId="{5872E048-90CC-4484-AD53-8077A2B3935C}">
      <dsp:nvSpPr>
        <dsp:cNvPr id="0" name=""/>
        <dsp:cNvSpPr/>
      </dsp:nvSpPr>
      <dsp:spPr>
        <a:xfrm>
          <a:off x="0" y="3162452"/>
          <a:ext cx="4613564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01F4C6-ECB4-425E-808C-65EAD4F11AA4}">
      <dsp:nvSpPr>
        <dsp:cNvPr id="0" name=""/>
        <dsp:cNvSpPr/>
      </dsp:nvSpPr>
      <dsp:spPr>
        <a:xfrm>
          <a:off x="230678" y="2926292"/>
          <a:ext cx="3229494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2067" tIns="0" rIns="122067" bIns="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smtClean="0"/>
            <a:t>Hướng phát triển</a:t>
          </a:r>
          <a:endParaRPr lang="en-US" sz="1600" kern="1200"/>
        </a:p>
      </dsp:txBody>
      <dsp:txXfrm>
        <a:off x="253735" y="2949349"/>
        <a:ext cx="3183380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55580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72489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3169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7831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07053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38655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45669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6091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15008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dc5cf338a0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dc5cf338a0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dc5cf338a0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dc5cf338a0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dc5cf338a0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dc5cf338a0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dc5cf338a0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dc5cf338a0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dc5cf338a0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dc5cf338a0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dc5cf338a0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dc5cf338a0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dc5cf338a0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dc5cf338a0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dc5cf338a0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dc5cf338a0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dc5cf338a0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dc5cf338a0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dc5cf338a0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dc5cf338a0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77c9bb8524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77c9bb8524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146c432066_61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146c432066_61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g73d26f0f7c_17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" name="Google Shape;1474;g73d26f0f7c_17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5802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209425" y="502200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97475" y="-802775"/>
            <a:ext cx="6749100" cy="67491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2255425" y="1991825"/>
            <a:ext cx="4633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67550" y="-886750"/>
            <a:ext cx="2347200" cy="2347200"/>
          </a:xfrm>
          <a:prstGeom prst="donut">
            <a:avLst>
              <a:gd name="adj" fmla="val 29778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348875" y="2882375"/>
            <a:ext cx="978600" cy="9786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255425" y="541800"/>
            <a:ext cx="657600" cy="6576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752750" y="3465100"/>
            <a:ext cx="2284200" cy="2284200"/>
          </a:xfrm>
          <a:prstGeom prst="donut">
            <a:avLst>
              <a:gd name="adj" fmla="val 11909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37775" y="3193200"/>
            <a:ext cx="657600" cy="6576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76550" y="4217275"/>
            <a:ext cx="1207800" cy="1207800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244625" y="2541950"/>
            <a:ext cx="304800" cy="3048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7598775" y="-300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8244625" y="802850"/>
            <a:ext cx="657600" cy="6576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213975" y="695900"/>
            <a:ext cx="871500" cy="8715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-122175" y="2933250"/>
            <a:ext cx="1177500" cy="11775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8150075" y="708300"/>
            <a:ext cx="846600" cy="8466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1055325" y="3904575"/>
            <a:ext cx="206100" cy="2061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"/>
          <p:cNvSpPr/>
          <p:nvPr/>
        </p:nvSpPr>
        <p:spPr>
          <a:xfrm>
            <a:off x="419100" y="-1581150"/>
            <a:ext cx="8305800" cy="83058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2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/>
          <p:nvPr/>
        </p:nvSpPr>
        <p:spPr>
          <a:xfrm>
            <a:off x="3058200" y="-295450"/>
            <a:ext cx="3027600" cy="30279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/>
          </p:nvPr>
        </p:nvSpPr>
        <p:spPr>
          <a:xfrm>
            <a:off x="1773750" y="2421550"/>
            <a:ext cx="5596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1773750" y="3449654"/>
            <a:ext cx="5596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None/>
              <a:defRPr b="1">
                <a:solidFill>
                  <a:srgbClr val="A1BEC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3000"/>
              <a:buNone/>
              <a:defRPr sz="3000" b="1">
                <a:solidFill>
                  <a:srgbClr val="A1BECC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1414538" y="3988225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7630150" y="2469625"/>
            <a:ext cx="2347200" cy="2347200"/>
          </a:xfrm>
          <a:prstGeom prst="donut">
            <a:avLst>
              <a:gd name="adj" fmla="val 29778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376550" y="1139200"/>
            <a:ext cx="978600" cy="9786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7240275" y="4662700"/>
            <a:ext cx="657600" cy="6576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231175" y="-571700"/>
            <a:ext cx="2284200" cy="2284200"/>
          </a:xfrm>
          <a:prstGeom prst="donut">
            <a:avLst>
              <a:gd name="adj" fmla="val 11909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7507625" y="917475"/>
            <a:ext cx="657600" cy="6576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8065925" y="-295450"/>
            <a:ext cx="1207800" cy="1207800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1417200" y="2052650"/>
            <a:ext cx="304800" cy="3048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180500" y="4023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246046" y="3365546"/>
            <a:ext cx="456000" cy="4560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7072325" y="4494725"/>
            <a:ext cx="993600" cy="9933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7370250" y="780100"/>
            <a:ext cx="932400" cy="9324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180500" y="3300000"/>
            <a:ext cx="586800" cy="5868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>
            <a:off x="7733375" y="467300"/>
            <a:ext cx="206100" cy="2061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598175" y="-204700"/>
            <a:ext cx="1550100" cy="1550100"/>
          </a:xfrm>
          <a:prstGeom prst="ellipse">
            <a:avLst/>
          </a:prstGeom>
          <a:noFill/>
          <a:ln w="9525" cap="flat" cmpd="sng">
            <a:solidFill>
              <a:srgbClr val="E8004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/>
          <p:nvPr/>
        </p:nvSpPr>
        <p:spPr>
          <a:xfrm>
            <a:off x="1197475" y="-802775"/>
            <a:ext cx="6749100" cy="67491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4"/>
          <p:cNvSpPr/>
          <p:nvPr/>
        </p:nvSpPr>
        <p:spPr>
          <a:xfrm>
            <a:off x="8334450" y="4139625"/>
            <a:ext cx="424800" cy="4248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308288" y="-1078650"/>
            <a:ext cx="2347200" cy="2347200"/>
          </a:xfrm>
          <a:prstGeom prst="donut">
            <a:avLst>
              <a:gd name="adj" fmla="val 17100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4047750" y="805125"/>
            <a:ext cx="1048500" cy="10485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 txBox="1">
            <a:spLocks noGrp="1"/>
          </p:cNvSpPr>
          <p:nvPr>
            <p:ph type="body" idx="1"/>
          </p:nvPr>
        </p:nvSpPr>
        <p:spPr>
          <a:xfrm>
            <a:off x="1880850" y="1920300"/>
            <a:ext cx="5382300" cy="20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Char char="◎"/>
              <a:defRPr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4"/>
          <p:cNvSpPr txBox="1"/>
          <p:nvPr/>
        </p:nvSpPr>
        <p:spPr>
          <a:xfrm>
            <a:off x="3593400" y="781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sz="96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53" name="Google Shape;53;p4"/>
          <p:cNvSpPr/>
          <p:nvPr/>
        </p:nvSpPr>
        <p:spPr>
          <a:xfrm>
            <a:off x="229225" y="2988350"/>
            <a:ext cx="802800" cy="8031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/>
          <p:nvPr/>
        </p:nvSpPr>
        <p:spPr>
          <a:xfrm>
            <a:off x="-442225" y="3999900"/>
            <a:ext cx="1695900" cy="1695900"/>
          </a:xfrm>
          <a:prstGeom prst="donut">
            <a:avLst>
              <a:gd name="adj" fmla="val 10084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4"/>
          <p:cNvSpPr/>
          <p:nvPr/>
        </p:nvSpPr>
        <p:spPr>
          <a:xfrm>
            <a:off x="1334025" y="-231725"/>
            <a:ext cx="1666800" cy="16668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4"/>
          <p:cNvSpPr/>
          <p:nvPr/>
        </p:nvSpPr>
        <p:spPr>
          <a:xfrm>
            <a:off x="550525" y="710300"/>
            <a:ext cx="481500" cy="481800"/>
          </a:xfrm>
          <a:prstGeom prst="donut">
            <a:avLst>
              <a:gd name="adj" fmla="val 3727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4"/>
          <p:cNvSpPr/>
          <p:nvPr/>
        </p:nvSpPr>
        <p:spPr>
          <a:xfrm>
            <a:off x="1032025" y="3791450"/>
            <a:ext cx="304800" cy="3048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4"/>
          <p:cNvSpPr/>
          <p:nvPr/>
        </p:nvSpPr>
        <p:spPr>
          <a:xfrm>
            <a:off x="1217050" y="1311325"/>
            <a:ext cx="304800" cy="3048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4"/>
          <p:cNvSpPr/>
          <p:nvPr/>
        </p:nvSpPr>
        <p:spPr>
          <a:xfrm>
            <a:off x="7744475" y="1473300"/>
            <a:ext cx="1048500" cy="10485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4"/>
          <p:cNvSpPr/>
          <p:nvPr/>
        </p:nvSpPr>
        <p:spPr>
          <a:xfrm>
            <a:off x="8050675" y="2042175"/>
            <a:ext cx="1520100" cy="1520100"/>
          </a:xfrm>
          <a:prstGeom prst="donut">
            <a:avLst>
              <a:gd name="adj" fmla="val 5022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>
            <a:off x="7969775" y="3713850"/>
            <a:ext cx="597900" cy="598200"/>
          </a:xfrm>
          <a:prstGeom prst="donut">
            <a:avLst>
              <a:gd name="adj" fmla="val 43984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8608775" y="1192100"/>
            <a:ext cx="184200" cy="1842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"/>
          <p:cNvSpPr/>
          <p:nvPr/>
        </p:nvSpPr>
        <p:spPr>
          <a:xfrm>
            <a:off x="1144200" y="2698575"/>
            <a:ext cx="893700" cy="8937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body" idx="1"/>
          </p:nvPr>
        </p:nvSpPr>
        <p:spPr>
          <a:xfrm>
            <a:off x="2935875" y="1525758"/>
            <a:ext cx="5275500" cy="27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259925" y="-206300"/>
            <a:ext cx="2347200" cy="2347200"/>
          </a:xfrm>
          <a:prstGeom prst="donut">
            <a:avLst>
              <a:gd name="adj" fmla="val 29778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-152925" y="1360050"/>
            <a:ext cx="978600" cy="9786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/>
          <p:nvPr/>
        </p:nvSpPr>
        <p:spPr>
          <a:xfrm>
            <a:off x="2339600" y="243625"/>
            <a:ext cx="657600" cy="6576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/>
          <p:nvPr/>
        </p:nvSpPr>
        <p:spPr>
          <a:xfrm>
            <a:off x="788725" y="2338650"/>
            <a:ext cx="811200" cy="811200"/>
          </a:xfrm>
          <a:prstGeom prst="donut">
            <a:avLst>
              <a:gd name="adj" fmla="val 22275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"/>
          <p:cNvSpPr/>
          <p:nvPr/>
        </p:nvSpPr>
        <p:spPr>
          <a:xfrm>
            <a:off x="153675" y="4149950"/>
            <a:ext cx="1207800" cy="12078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"/>
          <p:cNvSpPr/>
          <p:nvPr/>
        </p:nvSpPr>
        <p:spPr>
          <a:xfrm>
            <a:off x="1315800" y="3860975"/>
            <a:ext cx="550500" cy="550500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5"/>
          <p:cNvSpPr/>
          <p:nvPr/>
        </p:nvSpPr>
        <p:spPr>
          <a:xfrm>
            <a:off x="438575" y="2993025"/>
            <a:ext cx="304800" cy="3048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"/>
          <p:cNvSpPr/>
          <p:nvPr/>
        </p:nvSpPr>
        <p:spPr>
          <a:xfrm>
            <a:off x="7744850" y="420475"/>
            <a:ext cx="550500" cy="5505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/>
          <p:nvPr/>
        </p:nvSpPr>
        <p:spPr>
          <a:xfrm>
            <a:off x="8839500" y="1019775"/>
            <a:ext cx="397500" cy="397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5"/>
          <p:cNvSpPr/>
          <p:nvPr/>
        </p:nvSpPr>
        <p:spPr>
          <a:xfrm>
            <a:off x="8295350" y="-321125"/>
            <a:ext cx="741600" cy="741600"/>
          </a:xfrm>
          <a:prstGeom prst="donut">
            <a:avLst>
              <a:gd name="adj" fmla="val 31897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5"/>
          <p:cNvSpPr/>
          <p:nvPr/>
        </p:nvSpPr>
        <p:spPr>
          <a:xfrm>
            <a:off x="8651500" y="161632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5"/>
          <p:cNvSpPr/>
          <p:nvPr/>
        </p:nvSpPr>
        <p:spPr>
          <a:xfrm>
            <a:off x="2179100" y="83125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5"/>
          <p:cNvSpPr/>
          <p:nvPr/>
        </p:nvSpPr>
        <p:spPr>
          <a:xfrm>
            <a:off x="8062825" y="688875"/>
            <a:ext cx="449700" cy="4497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7"/>
          <p:cNvSpPr txBox="1">
            <a:spLocks noGrp="1"/>
          </p:cNvSpPr>
          <p:nvPr>
            <p:ph type="body" idx="1"/>
          </p:nvPr>
        </p:nvSpPr>
        <p:spPr>
          <a:xfrm>
            <a:off x="2935875" y="1550150"/>
            <a:ext cx="2560500" cy="3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98" name="Google Shape;98;p7"/>
          <p:cNvSpPr txBox="1">
            <a:spLocks noGrp="1"/>
          </p:cNvSpPr>
          <p:nvPr>
            <p:ph type="body" idx="2"/>
          </p:nvPr>
        </p:nvSpPr>
        <p:spPr>
          <a:xfrm>
            <a:off x="5650849" y="1550150"/>
            <a:ext cx="2560500" cy="33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￮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99" name="Google Shape;99;p7"/>
          <p:cNvSpPr/>
          <p:nvPr/>
        </p:nvSpPr>
        <p:spPr>
          <a:xfrm>
            <a:off x="-358950" y="2194400"/>
            <a:ext cx="2347200" cy="2347200"/>
          </a:xfrm>
          <a:prstGeom prst="donut">
            <a:avLst>
              <a:gd name="adj" fmla="val 36789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7"/>
          <p:cNvSpPr/>
          <p:nvPr/>
        </p:nvSpPr>
        <p:spPr>
          <a:xfrm>
            <a:off x="198450" y="-321125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E8004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"/>
          <p:cNvSpPr/>
          <p:nvPr/>
        </p:nvSpPr>
        <p:spPr>
          <a:xfrm>
            <a:off x="198450" y="420475"/>
            <a:ext cx="657600" cy="6576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7"/>
          <p:cNvSpPr/>
          <p:nvPr/>
        </p:nvSpPr>
        <p:spPr>
          <a:xfrm>
            <a:off x="1177051" y="657475"/>
            <a:ext cx="846900" cy="846900"/>
          </a:xfrm>
          <a:prstGeom prst="donut">
            <a:avLst>
              <a:gd name="adj" fmla="val 22275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7"/>
          <p:cNvSpPr/>
          <p:nvPr/>
        </p:nvSpPr>
        <p:spPr>
          <a:xfrm>
            <a:off x="887650" y="4142300"/>
            <a:ext cx="1207800" cy="12078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7"/>
          <p:cNvSpPr/>
          <p:nvPr/>
        </p:nvSpPr>
        <p:spPr>
          <a:xfrm>
            <a:off x="153675" y="4799600"/>
            <a:ext cx="550500" cy="550500"/>
          </a:xfrm>
          <a:prstGeom prst="donut">
            <a:avLst>
              <a:gd name="adj" fmla="val 18606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"/>
          <p:cNvSpPr/>
          <p:nvPr/>
        </p:nvSpPr>
        <p:spPr>
          <a:xfrm>
            <a:off x="1172525" y="1696950"/>
            <a:ext cx="304800" cy="3048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7"/>
          <p:cNvSpPr/>
          <p:nvPr/>
        </p:nvSpPr>
        <p:spPr>
          <a:xfrm>
            <a:off x="7844250" y="619275"/>
            <a:ext cx="550500" cy="550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7"/>
          <p:cNvSpPr/>
          <p:nvPr/>
        </p:nvSpPr>
        <p:spPr>
          <a:xfrm>
            <a:off x="7515500" y="-72500"/>
            <a:ext cx="397500" cy="3975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8651500" y="1030850"/>
            <a:ext cx="304800" cy="3048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097900" y="167450"/>
            <a:ext cx="741600" cy="741600"/>
          </a:xfrm>
          <a:prstGeom prst="donut">
            <a:avLst>
              <a:gd name="adj" fmla="val 8064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8394750" y="150437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-205625" y="2347725"/>
            <a:ext cx="2040600" cy="20406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7"/>
          <p:cNvSpPr/>
          <p:nvPr/>
        </p:nvSpPr>
        <p:spPr>
          <a:xfrm>
            <a:off x="305125" y="-214450"/>
            <a:ext cx="765300" cy="7653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7"/>
          <p:cNvSpPr/>
          <p:nvPr/>
        </p:nvSpPr>
        <p:spPr>
          <a:xfrm>
            <a:off x="8532600" y="911950"/>
            <a:ext cx="542700" cy="5427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7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8"/>
          <p:cNvSpPr/>
          <p:nvPr/>
        </p:nvSpPr>
        <p:spPr>
          <a:xfrm>
            <a:off x="8638525" y="1472600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8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8"/>
          <p:cNvSpPr txBox="1">
            <a:spLocks noGrp="1"/>
          </p:cNvSpPr>
          <p:nvPr>
            <p:ph type="body" idx="1"/>
          </p:nvPr>
        </p:nvSpPr>
        <p:spPr>
          <a:xfrm>
            <a:off x="2935875" y="1550150"/>
            <a:ext cx="1700400" cy="3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◎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◉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19" name="Google Shape;119;p8"/>
          <p:cNvSpPr txBox="1">
            <a:spLocks noGrp="1"/>
          </p:cNvSpPr>
          <p:nvPr>
            <p:ph type="body" idx="2"/>
          </p:nvPr>
        </p:nvSpPr>
        <p:spPr>
          <a:xfrm>
            <a:off x="4723373" y="1550150"/>
            <a:ext cx="1700400" cy="3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◎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◉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20" name="Google Shape;120;p8"/>
          <p:cNvSpPr txBox="1">
            <a:spLocks noGrp="1"/>
          </p:cNvSpPr>
          <p:nvPr>
            <p:ph type="body" idx="3"/>
          </p:nvPr>
        </p:nvSpPr>
        <p:spPr>
          <a:xfrm>
            <a:off x="6510871" y="1550150"/>
            <a:ext cx="1700400" cy="337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◎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◉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1016475" y="2981600"/>
            <a:ext cx="440400" cy="4404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-68725" y="3346150"/>
            <a:ext cx="819600" cy="819600"/>
          </a:xfrm>
          <a:prstGeom prst="ellipse">
            <a:avLst/>
          </a:prstGeom>
          <a:noFill/>
          <a:ln w="9525" cap="flat" cmpd="sng">
            <a:solidFill>
              <a:srgbClr val="00D1C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1361475" y="140725"/>
            <a:ext cx="862800" cy="863400"/>
          </a:xfrm>
          <a:prstGeom prst="donut">
            <a:avLst>
              <a:gd name="adj" fmla="val 43200"/>
            </a:avLst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1438125" y="3422000"/>
            <a:ext cx="1062000" cy="1062000"/>
          </a:xfrm>
          <a:prstGeom prst="donut">
            <a:avLst>
              <a:gd name="adj" fmla="val 9905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8"/>
          <p:cNvSpPr/>
          <p:nvPr/>
        </p:nvSpPr>
        <p:spPr>
          <a:xfrm>
            <a:off x="2059425" y="1112475"/>
            <a:ext cx="304800" cy="3048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8"/>
          <p:cNvSpPr/>
          <p:nvPr/>
        </p:nvSpPr>
        <p:spPr>
          <a:xfrm>
            <a:off x="8723500" y="270225"/>
            <a:ext cx="550500" cy="5505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8"/>
          <p:cNvSpPr/>
          <p:nvPr/>
        </p:nvSpPr>
        <p:spPr>
          <a:xfrm>
            <a:off x="8546800" y="608625"/>
            <a:ext cx="397500" cy="397500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8"/>
          <p:cNvSpPr/>
          <p:nvPr/>
        </p:nvSpPr>
        <p:spPr>
          <a:xfrm>
            <a:off x="8211275" y="1152650"/>
            <a:ext cx="397500" cy="3975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8"/>
          <p:cNvSpPr/>
          <p:nvPr/>
        </p:nvSpPr>
        <p:spPr>
          <a:xfrm>
            <a:off x="7599600" y="-275250"/>
            <a:ext cx="741600" cy="741600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9033775" y="1867850"/>
            <a:ext cx="188100" cy="1881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-480225" y="243625"/>
            <a:ext cx="2347200" cy="2347200"/>
          </a:xfrm>
          <a:prstGeom prst="donut">
            <a:avLst>
              <a:gd name="adj" fmla="val 21094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8"/>
          <p:cNvSpPr/>
          <p:nvPr/>
        </p:nvSpPr>
        <p:spPr>
          <a:xfrm>
            <a:off x="1016475" y="4091700"/>
            <a:ext cx="1207800" cy="12078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8"/>
          <p:cNvSpPr/>
          <p:nvPr/>
        </p:nvSpPr>
        <p:spPr>
          <a:xfrm>
            <a:off x="204075" y="927925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9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9"/>
          <p:cNvSpPr/>
          <p:nvPr/>
        </p:nvSpPr>
        <p:spPr>
          <a:xfrm>
            <a:off x="1280688" y="3669150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180500" y="4023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9"/>
          <p:cNvSpPr/>
          <p:nvPr/>
        </p:nvSpPr>
        <p:spPr>
          <a:xfrm>
            <a:off x="246046" y="3213146"/>
            <a:ext cx="456000" cy="4560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9"/>
          <p:cNvSpPr/>
          <p:nvPr/>
        </p:nvSpPr>
        <p:spPr>
          <a:xfrm>
            <a:off x="71500" y="3038600"/>
            <a:ext cx="804900" cy="8049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9"/>
          <p:cNvSpPr/>
          <p:nvPr/>
        </p:nvSpPr>
        <p:spPr>
          <a:xfrm>
            <a:off x="1280700" y="1608475"/>
            <a:ext cx="1043400" cy="1044000"/>
          </a:xfrm>
          <a:prstGeom prst="donut">
            <a:avLst>
              <a:gd name="adj" fmla="val 43200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9"/>
          <p:cNvSpPr/>
          <p:nvPr/>
        </p:nvSpPr>
        <p:spPr>
          <a:xfrm>
            <a:off x="1640475" y="-201875"/>
            <a:ext cx="750300" cy="7503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9"/>
          <p:cNvSpPr/>
          <p:nvPr/>
        </p:nvSpPr>
        <p:spPr>
          <a:xfrm>
            <a:off x="-480225" y="243625"/>
            <a:ext cx="2347200" cy="2347200"/>
          </a:xfrm>
          <a:prstGeom prst="donut">
            <a:avLst>
              <a:gd name="adj" fmla="val 6129"/>
            </a:avLst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9"/>
          <p:cNvSpPr/>
          <p:nvPr/>
        </p:nvSpPr>
        <p:spPr>
          <a:xfrm>
            <a:off x="-222975" y="500875"/>
            <a:ext cx="1832700" cy="18327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9"/>
          <p:cNvSpPr/>
          <p:nvPr/>
        </p:nvSpPr>
        <p:spPr>
          <a:xfrm>
            <a:off x="1280700" y="3950125"/>
            <a:ext cx="750300" cy="7503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9"/>
          <p:cNvSpPr/>
          <p:nvPr/>
        </p:nvSpPr>
        <p:spPr>
          <a:xfrm>
            <a:off x="7913000" y="600225"/>
            <a:ext cx="550500" cy="550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"/>
          <p:cNvSpPr/>
          <p:nvPr/>
        </p:nvSpPr>
        <p:spPr>
          <a:xfrm>
            <a:off x="8703400" y="1608475"/>
            <a:ext cx="287100" cy="287100"/>
          </a:xfrm>
          <a:prstGeom prst="donut">
            <a:avLst>
              <a:gd name="adj" fmla="val 18608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9"/>
          <p:cNvSpPr/>
          <p:nvPr/>
        </p:nvSpPr>
        <p:spPr>
          <a:xfrm>
            <a:off x="8809377" y="886439"/>
            <a:ext cx="416400" cy="4164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9"/>
          <p:cNvSpPr/>
          <p:nvPr/>
        </p:nvSpPr>
        <p:spPr>
          <a:xfrm>
            <a:off x="8118000" y="-244550"/>
            <a:ext cx="741600" cy="7416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9"/>
          <p:cNvSpPr/>
          <p:nvPr/>
        </p:nvSpPr>
        <p:spPr>
          <a:xfrm>
            <a:off x="7813725" y="31277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9"/>
          <p:cNvSpPr/>
          <p:nvPr/>
        </p:nvSpPr>
        <p:spPr>
          <a:xfrm>
            <a:off x="8646900" y="723963"/>
            <a:ext cx="741600" cy="7416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9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"/>
          <p:cNvSpPr/>
          <p:nvPr/>
        </p:nvSpPr>
        <p:spPr>
          <a:xfrm>
            <a:off x="1197475" y="-802775"/>
            <a:ext cx="6749100" cy="67491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0"/>
          <p:cNvSpPr txBox="1">
            <a:spLocks noGrp="1"/>
          </p:cNvSpPr>
          <p:nvPr>
            <p:ph type="body" idx="1"/>
          </p:nvPr>
        </p:nvSpPr>
        <p:spPr>
          <a:xfrm>
            <a:off x="1246225" y="4177700"/>
            <a:ext cx="6651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>
            <a:endParaRPr/>
          </a:p>
        </p:txBody>
      </p:sp>
      <p:sp>
        <p:nvSpPr>
          <p:cNvPr id="156" name="Google Shape;156;p10"/>
          <p:cNvSpPr/>
          <p:nvPr/>
        </p:nvSpPr>
        <p:spPr>
          <a:xfrm rot="10800000">
            <a:off x="8705950" y="3777263"/>
            <a:ext cx="617400" cy="6174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0"/>
          <p:cNvSpPr/>
          <p:nvPr/>
        </p:nvSpPr>
        <p:spPr>
          <a:xfrm rot="10800000">
            <a:off x="608750" y="841361"/>
            <a:ext cx="515400" cy="5154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0"/>
          <p:cNvSpPr/>
          <p:nvPr/>
        </p:nvSpPr>
        <p:spPr>
          <a:xfrm rot="10800000">
            <a:off x="8195021" y="4553300"/>
            <a:ext cx="831600" cy="8316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0"/>
          <p:cNvSpPr/>
          <p:nvPr/>
        </p:nvSpPr>
        <p:spPr>
          <a:xfrm rot="10800000">
            <a:off x="8458384" y="4183763"/>
            <a:ext cx="210900" cy="2109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0"/>
          <p:cNvSpPr/>
          <p:nvPr/>
        </p:nvSpPr>
        <p:spPr>
          <a:xfrm rot="10800000">
            <a:off x="-153147" y="-444547"/>
            <a:ext cx="1128300" cy="11283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0"/>
          <p:cNvSpPr/>
          <p:nvPr/>
        </p:nvSpPr>
        <p:spPr>
          <a:xfrm rot="10800000">
            <a:off x="8012016" y="133391"/>
            <a:ext cx="434700" cy="434700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0"/>
          <p:cNvSpPr/>
          <p:nvPr/>
        </p:nvSpPr>
        <p:spPr>
          <a:xfrm rot="10800000">
            <a:off x="-73577" y="841500"/>
            <a:ext cx="330900" cy="3309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0"/>
          <p:cNvSpPr/>
          <p:nvPr/>
        </p:nvSpPr>
        <p:spPr>
          <a:xfrm rot="10800000">
            <a:off x="8512150" y="133404"/>
            <a:ext cx="811200" cy="811200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0"/>
          <p:cNvSpPr/>
          <p:nvPr/>
        </p:nvSpPr>
        <p:spPr>
          <a:xfrm rot="10800000">
            <a:off x="117998" y="-173402"/>
            <a:ext cx="586200" cy="5862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0"/>
          <p:cNvSpPr/>
          <p:nvPr/>
        </p:nvSpPr>
        <p:spPr>
          <a:xfrm rot="10800000">
            <a:off x="748825" y="4695050"/>
            <a:ext cx="345000" cy="3450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0"/>
          <p:cNvSpPr/>
          <p:nvPr/>
        </p:nvSpPr>
        <p:spPr>
          <a:xfrm rot="10800000">
            <a:off x="-107786" y="4259033"/>
            <a:ext cx="663000" cy="6630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0"/>
          <p:cNvSpPr/>
          <p:nvPr/>
        </p:nvSpPr>
        <p:spPr>
          <a:xfrm rot="10800000">
            <a:off x="-316662" y="3443534"/>
            <a:ext cx="506100" cy="506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0"/>
          <p:cNvSpPr/>
          <p:nvPr/>
        </p:nvSpPr>
        <p:spPr>
          <a:xfrm rot="10800000">
            <a:off x="-226170" y="4140650"/>
            <a:ext cx="899400" cy="8994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0"/>
          <p:cNvSpPr/>
          <p:nvPr/>
        </p:nvSpPr>
        <p:spPr>
          <a:xfrm rot="10800000">
            <a:off x="8700641" y="1100250"/>
            <a:ext cx="333300" cy="3333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0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1"/>
          <p:cNvSpPr/>
          <p:nvPr/>
        </p:nvSpPr>
        <p:spPr>
          <a:xfrm>
            <a:off x="419100" y="-1581150"/>
            <a:ext cx="8305800" cy="83058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1"/>
          <p:cNvSpPr/>
          <p:nvPr/>
        </p:nvSpPr>
        <p:spPr>
          <a:xfrm>
            <a:off x="-164200" y="686175"/>
            <a:ext cx="550500" cy="550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1"/>
          <p:cNvSpPr/>
          <p:nvPr/>
        </p:nvSpPr>
        <p:spPr>
          <a:xfrm>
            <a:off x="8204500" y="3898800"/>
            <a:ext cx="447000" cy="4470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1"/>
          <p:cNvSpPr/>
          <p:nvPr/>
        </p:nvSpPr>
        <p:spPr>
          <a:xfrm>
            <a:off x="100425" y="-196925"/>
            <a:ext cx="741600" cy="7416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1"/>
          <p:cNvSpPr/>
          <p:nvPr/>
        </p:nvSpPr>
        <p:spPr>
          <a:xfrm>
            <a:off x="419100" y="68617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1"/>
          <p:cNvSpPr/>
          <p:nvPr/>
        </p:nvSpPr>
        <p:spPr>
          <a:xfrm>
            <a:off x="8333725" y="4482500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741750" y="4449750"/>
            <a:ext cx="397500" cy="397500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8956300" y="4058696"/>
            <a:ext cx="287100" cy="2871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-164200" y="4277700"/>
            <a:ext cx="741600" cy="741600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568725" y="4717500"/>
            <a:ext cx="508500" cy="5085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077475" y="224125"/>
            <a:ext cx="304800" cy="3048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553248" y="328373"/>
            <a:ext cx="585600" cy="5856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1"/>
          <p:cNvSpPr/>
          <p:nvPr/>
        </p:nvSpPr>
        <p:spPr>
          <a:xfrm>
            <a:off x="8876350" y="1187325"/>
            <a:ext cx="447000" cy="4470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1"/>
          <p:cNvSpPr/>
          <p:nvPr/>
        </p:nvSpPr>
        <p:spPr>
          <a:xfrm>
            <a:off x="8449000" y="224125"/>
            <a:ext cx="794400" cy="7944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1"/>
          <p:cNvSpPr/>
          <p:nvPr/>
        </p:nvSpPr>
        <p:spPr>
          <a:xfrm>
            <a:off x="100425" y="3830625"/>
            <a:ext cx="304800" cy="3048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1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18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935875" y="1525758"/>
            <a:ext cx="52755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◎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◉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￮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●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○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■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●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○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ts val="2400"/>
              <a:buFont typeface="Varela Round"/>
              <a:buChar char="■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r">
              <a:buNone/>
              <a:defRPr sz="1200">
                <a:solidFill>
                  <a:srgbClr val="A1BECC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nixie-one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varela-round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3"/>
          <p:cNvSpPr txBox="1">
            <a:spLocks noGrp="1"/>
          </p:cNvSpPr>
          <p:nvPr>
            <p:ph type="ctrTitle"/>
          </p:nvPr>
        </p:nvSpPr>
        <p:spPr>
          <a:xfrm>
            <a:off x="2376053" y="900546"/>
            <a:ext cx="4759037" cy="907472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endParaRPr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454" y="88503"/>
            <a:ext cx="4419600" cy="762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58291" y="2140528"/>
            <a:ext cx="46551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000" b="1" u="sng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u="sng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quần</a:t>
            </a:r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áo</a:t>
            </a:r>
            <a:endParaRPr lang="en-US"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31473" y="351212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258291" y="3290455"/>
            <a:ext cx="5618018" cy="12249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988">
              <a:spcBef>
                <a:spcPct val="20000"/>
              </a:spcBef>
              <a:defRPr/>
            </a:pPr>
            <a:r>
              <a:rPr lang="en-US" sz="1600" b="1">
                <a:latin typeface="Times New Roman" pitchFamily="18" charset="0"/>
                <a:cs typeface="Times New Roman" pitchFamily="18" charset="0"/>
              </a:rPr>
              <a:t>GIÁO VIÊN HƯỚNG DẪN:  THS. PHẠM THỊ THUẬN</a:t>
            </a:r>
          </a:p>
          <a:p>
            <a:pPr marL="26988">
              <a:spcBef>
                <a:spcPct val="20000"/>
              </a:spcBef>
              <a:defRPr/>
            </a:pPr>
            <a:r>
              <a:rPr lang="en-US" sz="1600" b="1">
                <a:latin typeface="Times New Roman" pitchFamily="18" charset="0"/>
                <a:cs typeface="Times New Roman" pitchFamily="18" charset="0"/>
              </a:rPr>
              <a:t>SINH VIÊN THỰC HIỆN:      </a:t>
            </a:r>
            <a:r>
              <a:rPr lang="en-US" sz="1600" b="1" err="1" smtClean="0">
                <a:latin typeface="Times New Roman" pitchFamily="18" charset="0"/>
                <a:cs typeface="Times New Roman" pitchFamily="18" charset="0"/>
              </a:rPr>
              <a:t>NGUYỄN</a:t>
            </a:r>
            <a:r>
              <a:rPr lang="en-US" sz="1600" b="1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b="1" err="1" smtClean="0">
                <a:latin typeface="Times New Roman" pitchFamily="18" charset="0"/>
                <a:cs typeface="Times New Roman" pitchFamily="18" charset="0"/>
              </a:rPr>
              <a:t>BÁ</a:t>
            </a:r>
            <a:r>
              <a:rPr lang="en-US" sz="1600" b="1" smtClean="0">
                <a:latin typeface="Times New Roman" pitchFamily="18" charset="0"/>
                <a:cs typeface="Times New Roman" pitchFamily="18" charset="0"/>
              </a:rPr>
              <a:t> LONG</a:t>
            </a:r>
            <a:endParaRPr lang="en-US" sz="1600" b="1">
              <a:latin typeface="Times New Roman" pitchFamily="18" charset="0"/>
              <a:cs typeface="Times New Roman" pitchFamily="18" charset="0"/>
            </a:endParaRPr>
          </a:p>
          <a:p>
            <a:pPr marL="26988">
              <a:spcBef>
                <a:spcPct val="20000"/>
              </a:spcBef>
              <a:defRPr/>
            </a:pPr>
            <a:r>
              <a:rPr lang="en-US" sz="1600" b="1">
                <a:latin typeface="Times New Roman" pitchFamily="18" charset="0"/>
                <a:cs typeface="Times New Roman" pitchFamily="18" charset="0"/>
              </a:rPr>
              <a:t>KHOA – BỘ MÔN:                 </a:t>
            </a:r>
            <a:r>
              <a:rPr lang="en-US" sz="1600" b="1" err="1" smtClean="0"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sz="1600" b="1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b="1" err="1" smtClean="0">
                <a:latin typeface="Times New Roman" pitchFamily="18" charset="0"/>
                <a:cs typeface="Times New Roman" pitchFamily="18" charset="0"/>
              </a:rPr>
              <a:t>NGHỆ</a:t>
            </a:r>
            <a:r>
              <a:rPr lang="en-US" sz="1600" b="1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b="1" err="1" smtClean="0"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sz="1600" b="1" smtClean="0">
                <a:latin typeface="Times New Roman" pitchFamily="18" charset="0"/>
                <a:cs typeface="Times New Roman" pitchFamily="18" charset="0"/>
              </a:rPr>
              <a:t> TIN </a:t>
            </a:r>
            <a:endParaRPr lang="en-US" sz="1600" b="1">
              <a:latin typeface="Times New Roman" pitchFamily="18" charset="0"/>
              <a:cs typeface="Times New Roman" pitchFamily="18" charset="0"/>
            </a:endParaRPr>
          </a:p>
          <a:p>
            <a:pPr marL="26988">
              <a:spcBef>
                <a:spcPct val="20000"/>
              </a:spcBef>
              <a:defRPr/>
            </a:pPr>
            <a:r>
              <a:rPr lang="en-US" sz="1600" b="1">
                <a:latin typeface="Times New Roman" pitchFamily="18" charset="0"/>
                <a:cs typeface="Times New Roman" pitchFamily="18" charset="0"/>
              </a:rPr>
              <a:t>MÃ SINH VIÊN:                     </a:t>
            </a:r>
            <a:r>
              <a:rPr lang="en-US" sz="1600" b="1" err="1" smtClean="0">
                <a:latin typeface="Times New Roman" pitchFamily="18" charset="0"/>
                <a:cs typeface="Times New Roman" pitchFamily="18" charset="0"/>
              </a:rPr>
              <a:t>69DCTT20087</a:t>
            </a:r>
            <a:endParaRPr lang="en-US" sz="1600" b="1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2362201" y="249381"/>
            <a:ext cx="4627418" cy="7135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</a:t>
            </a:r>
            <a:endParaRPr lang="en-US" sz="2000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exagon 3"/>
          <p:cNvSpPr/>
          <p:nvPr/>
        </p:nvSpPr>
        <p:spPr>
          <a:xfrm>
            <a:off x="393793" y="2029691"/>
            <a:ext cx="1615116" cy="1406236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Biểu đồ trình tự chức năng đăng nhập</a:t>
            </a:r>
            <a:endParaRPr lang="en-US"/>
          </a:p>
        </p:txBody>
      </p:sp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2008909" y="1017528"/>
            <a:ext cx="6715705" cy="412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437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2362201" y="249381"/>
            <a:ext cx="4627418" cy="7135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</a:t>
            </a:r>
            <a:endParaRPr lang="en-US" sz="2000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exagon 3"/>
          <p:cNvSpPr/>
          <p:nvPr/>
        </p:nvSpPr>
        <p:spPr>
          <a:xfrm>
            <a:off x="393793" y="2029691"/>
            <a:ext cx="1615116" cy="1406236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Biểu đồ trình tự chức năng thêm sản phẩm</a:t>
            </a:r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2008909" y="962890"/>
            <a:ext cx="6743205" cy="418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796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2362201" y="249381"/>
            <a:ext cx="4627418" cy="7135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</a:t>
            </a:r>
            <a:endParaRPr lang="en-US" sz="2000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exagon 3"/>
          <p:cNvSpPr/>
          <p:nvPr/>
        </p:nvSpPr>
        <p:spPr>
          <a:xfrm>
            <a:off x="393793" y="2029691"/>
            <a:ext cx="1615116" cy="1406236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Biểu đồ hoạt động chức năng đăng nhập</a:t>
            </a:r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2008909" y="962889"/>
            <a:ext cx="6750080" cy="418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331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2362201" y="249381"/>
            <a:ext cx="4627418" cy="7135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</a:t>
            </a:r>
            <a:endParaRPr lang="en-US" sz="2000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exagon 3"/>
          <p:cNvSpPr/>
          <p:nvPr/>
        </p:nvSpPr>
        <p:spPr>
          <a:xfrm>
            <a:off x="393793" y="2029691"/>
            <a:ext cx="1615116" cy="1406236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Biểu đồ hoạt động chức năng quản lý sản phẩm</a:t>
            </a:r>
          </a:p>
        </p:txBody>
      </p:sp>
      <p:pic>
        <p:nvPicPr>
          <p:cNvPr id="7" name="Picture 6"/>
          <p:cNvPicPr/>
          <p:nvPr/>
        </p:nvPicPr>
        <p:blipFill>
          <a:blip r:embed="rId3"/>
          <a:stretch>
            <a:fillRect/>
          </a:stretch>
        </p:blipFill>
        <p:spPr>
          <a:xfrm>
            <a:off x="2008909" y="962890"/>
            <a:ext cx="6736330" cy="4180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486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2362201" y="249381"/>
            <a:ext cx="4627418" cy="7135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</a:t>
            </a:r>
            <a:endParaRPr lang="en-US" sz="2000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exagon 3"/>
          <p:cNvSpPr/>
          <p:nvPr/>
        </p:nvSpPr>
        <p:spPr>
          <a:xfrm>
            <a:off x="636248" y="883117"/>
            <a:ext cx="1296461" cy="1035737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Biểu đồ lớp</a:t>
            </a:r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1932709" y="962890"/>
            <a:ext cx="6791905" cy="4180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634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2362201" y="249381"/>
            <a:ext cx="4627418" cy="7135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</a:t>
            </a:r>
            <a:endParaRPr lang="en-US" sz="2000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/>
          <p:nvPr/>
        </p:nvPicPr>
        <p:blipFill>
          <a:blip r:embed="rId3"/>
          <a:stretch>
            <a:fillRect/>
          </a:stretch>
        </p:blipFill>
        <p:spPr>
          <a:xfrm>
            <a:off x="2008910" y="1046018"/>
            <a:ext cx="6359235" cy="3810000"/>
          </a:xfrm>
          <a:prstGeom prst="rect">
            <a:avLst/>
          </a:prstGeom>
        </p:spPr>
      </p:pic>
      <p:sp>
        <p:nvSpPr>
          <p:cNvPr id="4" name="Hexagon 3"/>
          <p:cNvSpPr/>
          <p:nvPr/>
        </p:nvSpPr>
        <p:spPr>
          <a:xfrm>
            <a:off x="393793" y="2029691"/>
            <a:ext cx="1615116" cy="1406236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Biểu đồ Usecase tổng quát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975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2362201" y="249381"/>
            <a:ext cx="4627418" cy="7135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</a:t>
            </a:r>
            <a:endParaRPr lang="en-US" sz="2000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/>
          <p:nvPr/>
        </p:nvPicPr>
        <p:blipFill>
          <a:blip r:embed="rId3"/>
          <a:stretch>
            <a:fillRect/>
          </a:stretch>
        </p:blipFill>
        <p:spPr>
          <a:xfrm>
            <a:off x="2008910" y="1046018"/>
            <a:ext cx="6359235" cy="3810000"/>
          </a:xfrm>
          <a:prstGeom prst="rect">
            <a:avLst/>
          </a:prstGeom>
        </p:spPr>
      </p:pic>
      <p:sp>
        <p:nvSpPr>
          <p:cNvPr id="4" name="Hexagon 3"/>
          <p:cNvSpPr/>
          <p:nvPr/>
        </p:nvSpPr>
        <p:spPr>
          <a:xfrm>
            <a:off x="393793" y="2029691"/>
            <a:ext cx="1615116" cy="1406236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Biểu đồ Usecase tổng quát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956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2362201" y="249381"/>
            <a:ext cx="4627418" cy="7135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</a:t>
            </a:r>
            <a:endParaRPr lang="en-US" sz="2000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/>
          <p:nvPr/>
        </p:nvPicPr>
        <p:blipFill>
          <a:blip r:embed="rId3"/>
          <a:stretch>
            <a:fillRect/>
          </a:stretch>
        </p:blipFill>
        <p:spPr>
          <a:xfrm>
            <a:off x="2008910" y="1046018"/>
            <a:ext cx="6359235" cy="3810000"/>
          </a:xfrm>
          <a:prstGeom prst="rect">
            <a:avLst/>
          </a:prstGeom>
        </p:spPr>
      </p:pic>
      <p:sp>
        <p:nvSpPr>
          <p:cNvPr id="4" name="Hexagon 3"/>
          <p:cNvSpPr/>
          <p:nvPr/>
        </p:nvSpPr>
        <p:spPr>
          <a:xfrm>
            <a:off x="393793" y="2029691"/>
            <a:ext cx="1615116" cy="1406236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Biểu đồ Usecase tổng quát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9213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2362201" y="249381"/>
            <a:ext cx="4627418" cy="7135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</a:t>
            </a:r>
            <a:endParaRPr lang="en-US" sz="2000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/>
          <p:nvPr/>
        </p:nvPicPr>
        <p:blipFill>
          <a:blip r:embed="rId3"/>
          <a:stretch>
            <a:fillRect/>
          </a:stretch>
        </p:blipFill>
        <p:spPr>
          <a:xfrm>
            <a:off x="2008910" y="1046018"/>
            <a:ext cx="6359235" cy="3810000"/>
          </a:xfrm>
          <a:prstGeom prst="rect">
            <a:avLst/>
          </a:prstGeom>
        </p:spPr>
      </p:pic>
      <p:sp>
        <p:nvSpPr>
          <p:cNvPr id="4" name="Hexagon 3"/>
          <p:cNvSpPr/>
          <p:nvPr/>
        </p:nvSpPr>
        <p:spPr>
          <a:xfrm>
            <a:off x="393793" y="2029691"/>
            <a:ext cx="1615116" cy="1406236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Biểu đồ Usecase tổng quát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632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4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Oval 1"/>
          <p:cNvSpPr/>
          <p:nvPr/>
        </p:nvSpPr>
        <p:spPr>
          <a:xfrm>
            <a:off x="2724726" y="455682"/>
            <a:ext cx="5096166" cy="602672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i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 DUNG ĐỒ ÁN</a:t>
            </a:r>
            <a:endParaRPr lang="en-US" sz="2000" b="1" i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9" name="Google Shape;501;p42"/>
          <p:cNvGrpSpPr/>
          <p:nvPr/>
        </p:nvGrpSpPr>
        <p:grpSpPr>
          <a:xfrm>
            <a:off x="3388115" y="1452469"/>
            <a:ext cx="3769387" cy="3299155"/>
            <a:chOff x="508217" y="1413043"/>
            <a:chExt cx="3608218" cy="2399748"/>
          </a:xfrm>
        </p:grpSpPr>
        <p:sp>
          <p:nvSpPr>
            <p:cNvPr id="42" name="Google Shape;504;p42"/>
            <p:cNvSpPr/>
            <p:nvPr/>
          </p:nvSpPr>
          <p:spPr>
            <a:xfrm>
              <a:off x="516161" y="1706600"/>
              <a:ext cx="3600274" cy="576911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</a:pPr>
              <a:r>
                <a:rPr lang="en" sz="1200" b="1" smtClean="0">
                  <a:solidFill>
                    <a:schemeClr val="lt1"/>
                  </a:solidFill>
                  <a:latin typeface="Bitter"/>
                  <a:ea typeface="Bitter"/>
                  <a:cs typeface="Bitter"/>
                  <a:sym typeface="Bitter"/>
                </a:rPr>
                <a:t>Lý do chọn đề tài</a:t>
              </a:r>
              <a:endParaRPr sz="1200" b="1" i="0" u="none" strike="noStrike" cap="non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3" name="Google Shape;505;p42"/>
            <p:cNvSpPr/>
            <p:nvPr/>
          </p:nvSpPr>
          <p:spPr>
            <a:xfrm>
              <a:off x="958817" y="2665477"/>
              <a:ext cx="2714957" cy="564446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</a:pPr>
              <a:r>
                <a:rPr lang="en" sz="1200" b="1" smtClean="0">
                  <a:solidFill>
                    <a:schemeClr val="lt1"/>
                  </a:solidFill>
                  <a:latin typeface="Bitter"/>
                  <a:ea typeface="Bitter"/>
                  <a:cs typeface="Bitter"/>
                  <a:sym typeface="Bitter"/>
                </a:rPr>
                <a:t>Kết quả dự kiến đạt được</a:t>
              </a:r>
              <a:endParaRPr sz="1200" b="1" i="0" u="none" strike="noStrike" cap="non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4" name="Google Shape;506;p42"/>
            <p:cNvSpPr/>
            <p:nvPr/>
          </p:nvSpPr>
          <p:spPr>
            <a:xfrm>
              <a:off x="739760" y="2186038"/>
              <a:ext cx="3154201" cy="57124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</a:pPr>
              <a:r>
                <a:rPr lang="en" sz="1200" b="1" smtClean="0">
                  <a:solidFill>
                    <a:schemeClr val="lt1"/>
                  </a:solidFill>
                  <a:latin typeface="Bitter"/>
                  <a:ea typeface="Bitter"/>
                  <a:cs typeface="Bitter"/>
                  <a:sym typeface="Bitter"/>
                </a:rPr>
                <a:t>Mục tieu đề tài</a:t>
              </a:r>
              <a:endParaRPr sz="1200" b="1" i="0" u="none" strike="noStrike" cap="non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5" name="Google Shape;507;p42"/>
            <p:cNvSpPr/>
            <p:nvPr/>
          </p:nvSpPr>
          <p:spPr>
            <a:xfrm>
              <a:off x="1180147" y="3133460"/>
              <a:ext cx="2278252" cy="679331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</a:pPr>
              <a:r>
                <a:rPr lang="en" sz="1200" b="1" smtClean="0">
                  <a:solidFill>
                    <a:schemeClr val="lt1"/>
                  </a:solidFill>
                  <a:latin typeface="Bitter"/>
                  <a:ea typeface="Bitter"/>
                  <a:cs typeface="Bitter"/>
                  <a:sym typeface="Bitter"/>
                </a:rPr>
                <a:t>Kết quả dự kiến đạt được</a:t>
              </a:r>
              <a:endParaRPr sz="1200" b="1" i="0" u="none" strike="noStrike" cap="non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  <p:sp>
          <p:nvSpPr>
            <p:cNvPr id="46" name="Google Shape;508;p42"/>
            <p:cNvSpPr/>
            <p:nvPr/>
          </p:nvSpPr>
          <p:spPr>
            <a:xfrm>
              <a:off x="508217" y="1413043"/>
              <a:ext cx="3602907" cy="396816"/>
            </a:xfrm>
            <a:prstGeom prst="ellipse">
              <a:avLst/>
            </a:prstGeom>
            <a:solidFill>
              <a:srgbClr val="EDEADE">
                <a:alpha val="2514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Bitter"/>
                <a:ea typeface="Bitter"/>
                <a:cs typeface="Bitter"/>
                <a:sym typeface="Bitter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4"/>
          <p:cNvSpPr/>
          <p:nvPr/>
        </p:nvSpPr>
        <p:spPr>
          <a:xfrm>
            <a:off x="1722113" y="1507650"/>
            <a:ext cx="2128200" cy="2128200"/>
          </a:xfrm>
          <a:prstGeom prst="ellipse">
            <a:avLst/>
          </a:prstGeom>
          <a:solidFill>
            <a:srgbClr val="F8BB00">
              <a:alpha val="86670"/>
            </a:srgbClr>
          </a:solidFill>
          <a:ln w="9525" cap="flat" cmpd="sng">
            <a:solidFill>
              <a:srgbClr val="617A8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White</a:t>
            </a:r>
            <a:endParaRPr b="1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87" name="Google Shape;287;p24"/>
          <p:cNvSpPr/>
          <p:nvPr/>
        </p:nvSpPr>
        <p:spPr>
          <a:xfrm>
            <a:off x="5293686" y="1507650"/>
            <a:ext cx="2128200" cy="2128200"/>
          </a:xfrm>
          <a:prstGeom prst="ellipse">
            <a:avLst/>
          </a:prstGeom>
          <a:solidFill>
            <a:srgbClr val="E8004C">
              <a:alpha val="86670"/>
            </a:srgbClr>
          </a:solidFill>
          <a:ln w="9525" cap="flat" cmpd="sng">
            <a:solidFill>
              <a:srgbClr val="617A8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Black</a:t>
            </a:r>
            <a:endParaRPr b="1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88" name="Google Shape;288;p24"/>
          <p:cNvSpPr txBox="1">
            <a:spLocks noGrp="1"/>
          </p:cNvSpPr>
          <p:nvPr>
            <p:ph type="title" idx="4294967295"/>
          </p:nvPr>
        </p:nvSpPr>
        <p:spPr>
          <a:xfrm>
            <a:off x="1934250" y="1545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289" name="Google Shape;289;p24"/>
          <p:cNvSpPr/>
          <p:nvPr/>
        </p:nvSpPr>
        <p:spPr>
          <a:xfrm>
            <a:off x="3507899" y="1507650"/>
            <a:ext cx="2128200" cy="2128200"/>
          </a:xfrm>
          <a:prstGeom prst="ellipse">
            <a:avLst/>
          </a:prstGeom>
          <a:solidFill>
            <a:srgbClr val="ED4A00">
              <a:alpha val="86670"/>
            </a:srgbClr>
          </a:solidFill>
          <a:ln w="9525" cap="flat" cmpd="sng">
            <a:solidFill>
              <a:srgbClr val="617A86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Gray</a:t>
            </a:r>
            <a:endParaRPr b="1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90" name="Google Shape;290;p24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5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96" name="Google Shape;296;p25"/>
          <p:cNvGraphicFramePr/>
          <p:nvPr/>
        </p:nvGraphicFramePr>
        <p:xfrm>
          <a:off x="3024200" y="1678781"/>
          <a:ext cx="5167300" cy="2742300"/>
        </p:xfrm>
        <a:graphic>
          <a:graphicData uri="http://schemas.openxmlformats.org/drawingml/2006/table">
            <a:tbl>
              <a:tblPr>
                <a:noFill/>
                <a:tableStyleId>{242A20BD-2505-46DF-82F6-A791D1CCFF51}</a:tableStyleId>
              </a:tblPr>
              <a:tblGrid>
                <a:gridCol w="129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91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91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1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855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A</a:t>
                      </a:r>
                      <a:endParaRPr sz="1100" b="1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B</a:t>
                      </a:r>
                      <a:endParaRPr sz="1100" b="1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C</a:t>
                      </a:r>
                      <a:endParaRPr sz="1100" b="1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55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Yellow</a:t>
                      </a:r>
                      <a:endParaRPr sz="11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10</a:t>
                      </a:r>
                      <a:endParaRPr sz="18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20</a:t>
                      </a:r>
                      <a:endParaRPr sz="18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7</a:t>
                      </a:r>
                      <a:endParaRPr sz="18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55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Blue</a:t>
                      </a:r>
                      <a:endParaRPr sz="11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30</a:t>
                      </a:r>
                      <a:endParaRPr sz="18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15</a:t>
                      </a:r>
                      <a:endParaRPr sz="18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10</a:t>
                      </a:r>
                      <a:endParaRPr sz="18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55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Orange</a:t>
                      </a:r>
                      <a:endParaRPr sz="11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5</a:t>
                      </a:r>
                      <a:endParaRPr sz="18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24</a:t>
                      </a:r>
                      <a:endParaRPr sz="18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617A86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16</a:t>
                      </a:r>
                      <a:endParaRPr sz="1800">
                        <a:solidFill>
                          <a:srgbClr val="617A86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1BEC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1BE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97" name="Google Shape;297;p25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6" descr="mapa_linea_n-01.png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294125" y="677150"/>
            <a:ext cx="8555749" cy="43234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6"/>
          <p:cNvSpPr txBox="1">
            <a:spLocks noGrp="1"/>
          </p:cNvSpPr>
          <p:nvPr>
            <p:ph type="title" idx="4294967295"/>
          </p:nvPr>
        </p:nvSpPr>
        <p:spPr>
          <a:xfrm>
            <a:off x="1934250" y="1545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304" name="Google Shape;304;p26"/>
          <p:cNvSpPr/>
          <p:nvPr/>
        </p:nvSpPr>
        <p:spPr>
          <a:xfrm>
            <a:off x="1666875" y="1118625"/>
            <a:ext cx="819300" cy="786300"/>
          </a:xfrm>
          <a:prstGeom prst="wedgeEllipseCallout">
            <a:avLst>
              <a:gd name="adj1" fmla="val 1153"/>
              <a:gd name="adj2" fmla="val 66969"/>
            </a:avLst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OUR OFFICE</a:t>
            </a:r>
            <a:endParaRPr sz="800" b="1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05" name="Google Shape;305;p26"/>
          <p:cNvSpPr/>
          <p:nvPr/>
        </p:nvSpPr>
        <p:spPr>
          <a:xfrm>
            <a:off x="1009650" y="2019450"/>
            <a:ext cx="247500" cy="247500"/>
          </a:xfrm>
          <a:prstGeom prst="donut">
            <a:avLst>
              <a:gd name="adj" fmla="val 37980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6"/>
          <p:cNvSpPr/>
          <p:nvPr/>
        </p:nvSpPr>
        <p:spPr>
          <a:xfrm>
            <a:off x="2714625" y="3629175"/>
            <a:ext cx="247500" cy="247500"/>
          </a:xfrm>
          <a:prstGeom prst="donut">
            <a:avLst>
              <a:gd name="adj" fmla="val 37980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6"/>
          <p:cNvSpPr/>
          <p:nvPr/>
        </p:nvSpPr>
        <p:spPr>
          <a:xfrm>
            <a:off x="3771900" y="1857525"/>
            <a:ext cx="247500" cy="247500"/>
          </a:xfrm>
          <a:prstGeom prst="donut">
            <a:avLst>
              <a:gd name="adj" fmla="val 37980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26"/>
          <p:cNvSpPr/>
          <p:nvPr/>
        </p:nvSpPr>
        <p:spPr>
          <a:xfrm>
            <a:off x="4448250" y="3924450"/>
            <a:ext cx="247500" cy="247500"/>
          </a:xfrm>
          <a:prstGeom prst="donut">
            <a:avLst>
              <a:gd name="adj" fmla="val 37980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6"/>
          <p:cNvSpPr/>
          <p:nvPr/>
        </p:nvSpPr>
        <p:spPr>
          <a:xfrm>
            <a:off x="6629400" y="2343300"/>
            <a:ext cx="247500" cy="247500"/>
          </a:xfrm>
          <a:prstGeom prst="donut">
            <a:avLst>
              <a:gd name="adj" fmla="val 37980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26"/>
          <p:cNvSpPr/>
          <p:nvPr/>
        </p:nvSpPr>
        <p:spPr>
          <a:xfrm>
            <a:off x="7581900" y="4086375"/>
            <a:ext cx="247500" cy="247500"/>
          </a:xfrm>
          <a:prstGeom prst="donut">
            <a:avLst>
              <a:gd name="adj" fmla="val 37980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26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7"/>
          <p:cNvSpPr txBox="1">
            <a:spLocks noGrp="1"/>
          </p:cNvSpPr>
          <p:nvPr>
            <p:ph type="ctrTitle" idx="4294967295"/>
          </p:nvPr>
        </p:nvSpPr>
        <p:spPr>
          <a:xfrm>
            <a:off x="685800" y="18881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A1BECC"/>
                </a:solidFill>
                <a:latin typeface="Varela Round"/>
                <a:ea typeface="Varela Round"/>
                <a:cs typeface="Varela Round"/>
                <a:sym typeface="Varela Round"/>
              </a:rPr>
              <a:t>89,526,124</a:t>
            </a:r>
            <a:endParaRPr sz="9600" b="1">
              <a:solidFill>
                <a:srgbClr val="A1BECC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17" name="Google Shape;317;p27"/>
          <p:cNvSpPr txBox="1">
            <a:spLocks noGrp="1"/>
          </p:cNvSpPr>
          <p:nvPr>
            <p:ph type="subTitle" idx="4294967295"/>
          </p:nvPr>
        </p:nvSpPr>
        <p:spPr>
          <a:xfrm>
            <a:off x="685800" y="29162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318" name="Google Shape;318;p27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4956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A1BECC"/>
                </a:solidFill>
                <a:latin typeface="Varela Round"/>
                <a:ea typeface="Varela Round"/>
                <a:cs typeface="Varela Round"/>
                <a:sym typeface="Varela Round"/>
              </a:rPr>
              <a:t>89,526,124$</a:t>
            </a:r>
            <a:endParaRPr sz="6000" b="1">
              <a:solidFill>
                <a:srgbClr val="A1BECC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24" name="Google Shape;324;p28"/>
          <p:cNvSpPr txBox="1">
            <a:spLocks noGrp="1"/>
          </p:cNvSpPr>
          <p:nvPr>
            <p:ph type="subTitle" idx="4294967295"/>
          </p:nvPr>
        </p:nvSpPr>
        <p:spPr>
          <a:xfrm>
            <a:off x="685800" y="11065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325" name="Google Shape;325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5817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A1BECC"/>
                </a:solidFill>
                <a:latin typeface="Varela Round"/>
                <a:ea typeface="Varela Round"/>
                <a:cs typeface="Varela Round"/>
                <a:sym typeface="Varela Round"/>
              </a:rPr>
              <a:t>100%</a:t>
            </a:r>
            <a:endParaRPr sz="6000" b="1">
              <a:solidFill>
                <a:srgbClr val="A1BECC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26" name="Google Shape;326;p28"/>
          <p:cNvSpPr txBox="1">
            <a:spLocks noGrp="1"/>
          </p:cNvSpPr>
          <p:nvPr>
            <p:ph type="subTitle" idx="4294967295"/>
          </p:nvPr>
        </p:nvSpPr>
        <p:spPr>
          <a:xfrm>
            <a:off x="685800" y="41926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327" name="Google Shape;327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0386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rgbClr val="A1BECC"/>
                </a:solidFill>
                <a:latin typeface="Varela Round"/>
                <a:ea typeface="Varela Round"/>
                <a:cs typeface="Varela Round"/>
                <a:sym typeface="Varela Round"/>
              </a:rPr>
              <a:t>185,244 users</a:t>
            </a:r>
            <a:endParaRPr sz="6000" b="1">
              <a:solidFill>
                <a:srgbClr val="A1BECC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28" name="Google Shape;328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6495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329" name="Google Shape;329;p28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4" name="Google Shape;334;p29"/>
          <p:cNvCxnSpPr/>
          <p:nvPr/>
        </p:nvCxnSpPr>
        <p:spPr>
          <a:xfrm>
            <a:off x="-4800" y="2571750"/>
            <a:ext cx="9153600" cy="0"/>
          </a:xfrm>
          <a:prstGeom prst="straightConnector1">
            <a:avLst/>
          </a:prstGeom>
          <a:noFill/>
          <a:ln w="9525" cap="flat" cmpd="sng">
            <a:solidFill>
              <a:srgbClr val="617A86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335" name="Google Shape;335;p29"/>
          <p:cNvSpPr txBox="1">
            <a:spLocks noGrp="1"/>
          </p:cNvSpPr>
          <p:nvPr>
            <p:ph type="title" idx="4294967295"/>
          </p:nvPr>
        </p:nvSpPr>
        <p:spPr>
          <a:xfrm>
            <a:off x="1934250" y="1545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336" name="Google Shape;336;p29"/>
          <p:cNvSpPr/>
          <p:nvPr/>
        </p:nvSpPr>
        <p:spPr>
          <a:xfrm>
            <a:off x="1895325" y="2362050"/>
            <a:ext cx="419100" cy="419400"/>
          </a:xfrm>
          <a:prstGeom prst="donut">
            <a:avLst>
              <a:gd name="adj" fmla="val 241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7" name="Google Shape;337;p29"/>
          <p:cNvCxnSpPr/>
          <p:nvPr/>
        </p:nvCxnSpPr>
        <p:spPr>
          <a:xfrm rot="10800000">
            <a:off x="2105025" y="173355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38" name="Google Shape;338;p29"/>
          <p:cNvSpPr/>
          <p:nvPr/>
        </p:nvSpPr>
        <p:spPr>
          <a:xfrm>
            <a:off x="4362450" y="2362050"/>
            <a:ext cx="419100" cy="419400"/>
          </a:xfrm>
          <a:prstGeom prst="donut">
            <a:avLst>
              <a:gd name="adj" fmla="val 24108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9"/>
          <p:cNvSpPr/>
          <p:nvPr/>
        </p:nvSpPr>
        <p:spPr>
          <a:xfrm>
            <a:off x="6829275" y="2362050"/>
            <a:ext cx="419100" cy="419400"/>
          </a:xfrm>
          <a:prstGeom prst="donut">
            <a:avLst>
              <a:gd name="adj" fmla="val 2410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0" name="Google Shape;340;p29"/>
          <p:cNvCxnSpPr/>
          <p:nvPr/>
        </p:nvCxnSpPr>
        <p:spPr>
          <a:xfrm>
            <a:off x="4572000" y="252412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341" name="Google Shape;341;p29"/>
          <p:cNvCxnSpPr/>
          <p:nvPr/>
        </p:nvCxnSpPr>
        <p:spPr>
          <a:xfrm rot="10800000">
            <a:off x="7038975" y="173355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42" name="Google Shape;342;p29"/>
          <p:cNvSpPr txBox="1"/>
          <p:nvPr/>
        </p:nvSpPr>
        <p:spPr>
          <a:xfrm>
            <a:off x="1481175" y="1336675"/>
            <a:ext cx="1247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first</a:t>
            </a:r>
            <a:endParaRPr b="1">
              <a:solidFill>
                <a:srgbClr val="617A86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43" name="Google Shape;343;p29"/>
          <p:cNvSpPr txBox="1"/>
          <p:nvPr/>
        </p:nvSpPr>
        <p:spPr>
          <a:xfrm>
            <a:off x="3948150" y="3346450"/>
            <a:ext cx="1247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second</a:t>
            </a:r>
            <a:endParaRPr b="1">
              <a:solidFill>
                <a:srgbClr val="617A86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44" name="Google Shape;344;p29"/>
          <p:cNvSpPr txBox="1"/>
          <p:nvPr/>
        </p:nvSpPr>
        <p:spPr>
          <a:xfrm>
            <a:off x="6415125" y="1336675"/>
            <a:ext cx="12477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last</a:t>
            </a:r>
            <a:endParaRPr b="1">
              <a:solidFill>
                <a:srgbClr val="617A86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45" name="Google Shape;345;p29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0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51" name="Google Shape;351;p30"/>
          <p:cNvSpPr txBox="1">
            <a:spLocks noGrp="1"/>
          </p:cNvSpPr>
          <p:nvPr>
            <p:ph type="body" idx="1"/>
          </p:nvPr>
        </p:nvSpPr>
        <p:spPr>
          <a:xfrm>
            <a:off x="2935875" y="1587856"/>
            <a:ext cx="1832700" cy="9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Yellow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352" name="Google Shape;352;p30"/>
          <p:cNvSpPr txBox="1">
            <a:spLocks noGrp="1"/>
          </p:cNvSpPr>
          <p:nvPr>
            <p:ph type="body" idx="2"/>
          </p:nvPr>
        </p:nvSpPr>
        <p:spPr>
          <a:xfrm>
            <a:off x="4862768" y="1587856"/>
            <a:ext cx="1832700" cy="9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Blue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353" name="Google Shape;353;p30"/>
          <p:cNvSpPr txBox="1">
            <a:spLocks noGrp="1"/>
          </p:cNvSpPr>
          <p:nvPr>
            <p:ph type="body" idx="3"/>
          </p:nvPr>
        </p:nvSpPr>
        <p:spPr>
          <a:xfrm>
            <a:off x="6789661" y="1587856"/>
            <a:ext cx="1832700" cy="9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Red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54" name="Google Shape;354;p30"/>
          <p:cNvSpPr txBox="1">
            <a:spLocks noGrp="1"/>
          </p:cNvSpPr>
          <p:nvPr>
            <p:ph type="body" idx="1"/>
          </p:nvPr>
        </p:nvSpPr>
        <p:spPr>
          <a:xfrm>
            <a:off x="2935875" y="3206110"/>
            <a:ext cx="1832700" cy="9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Yellow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355" name="Google Shape;355;p30"/>
          <p:cNvSpPr txBox="1">
            <a:spLocks noGrp="1"/>
          </p:cNvSpPr>
          <p:nvPr>
            <p:ph type="body" idx="2"/>
          </p:nvPr>
        </p:nvSpPr>
        <p:spPr>
          <a:xfrm>
            <a:off x="4862768" y="3206110"/>
            <a:ext cx="1832700" cy="9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Blue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356" name="Google Shape;356;p30"/>
          <p:cNvSpPr txBox="1">
            <a:spLocks noGrp="1"/>
          </p:cNvSpPr>
          <p:nvPr>
            <p:ph type="body" idx="3"/>
          </p:nvPr>
        </p:nvSpPr>
        <p:spPr>
          <a:xfrm>
            <a:off x="6789661" y="3206110"/>
            <a:ext cx="1832700" cy="9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Red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357" name="Google Shape;357;p30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1"/>
          <p:cNvSpPr txBox="1">
            <a:spLocks noGrp="1"/>
          </p:cNvSpPr>
          <p:nvPr>
            <p:ph type="body" idx="1"/>
          </p:nvPr>
        </p:nvSpPr>
        <p:spPr>
          <a:xfrm>
            <a:off x="1246225" y="4177700"/>
            <a:ext cx="6651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363" name="Google Shape;363;p31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cxnSp>
        <p:nvCxnSpPr>
          <p:cNvPr id="364" name="Google Shape;364;p31"/>
          <p:cNvCxnSpPr/>
          <p:nvPr/>
        </p:nvCxnSpPr>
        <p:spPr>
          <a:xfrm>
            <a:off x="1698900" y="998499"/>
            <a:ext cx="57462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5" name="Google Shape;365;p31"/>
          <p:cNvCxnSpPr/>
          <p:nvPr/>
        </p:nvCxnSpPr>
        <p:spPr>
          <a:xfrm>
            <a:off x="1698900" y="1707981"/>
            <a:ext cx="57462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6" name="Google Shape;366;p31"/>
          <p:cNvCxnSpPr/>
          <p:nvPr/>
        </p:nvCxnSpPr>
        <p:spPr>
          <a:xfrm>
            <a:off x="1698900" y="2417463"/>
            <a:ext cx="57462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7" name="Google Shape;367;p31"/>
          <p:cNvCxnSpPr/>
          <p:nvPr/>
        </p:nvCxnSpPr>
        <p:spPr>
          <a:xfrm>
            <a:off x="1698900" y="3126946"/>
            <a:ext cx="57462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8" name="Google Shape;368;p31"/>
          <p:cNvCxnSpPr/>
          <p:nvPr/>
        </p:nvCxnSpPr>
        <p:spPr>
          <a:xfrm>
            <a:off x="1698900" y="3858326"/>
            <a:ext cx="57462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9" name="Google Shape;369;p31"/>
          <p:cNvSpPr txBox="1"/>
          <p:nvPr/>
        </p:nvSpPr>
        <p:spPr>
          <a:xfrm>
            <a:off x="1698900" y="839750"/>
            <a:ext cx="3645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4000</a:t>
            </a:r>
            <a:endParaRPr sz="10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3000</a:t>
            </a:r>
            <a:endParaRPr sz="10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2000</a:t>
            </a:r>
            <a:endParaRPr sz="10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1000</a:t>
            </a:r>
            <a:endParaRPr sz="10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0</a:t>
            </a:r>
            <a:endParaRPr sz="10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70" name="Google Shape;370;p31"/>
          <p:cNvSpPr/>
          <p:nvPr/>
        </p:nvSpPr>
        <p:spPr>
          <a:xfrm>
            <a:off x="2343667" y="2304736"/>
            <a:ext cx="1854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1"/>
          <p:cNvSpPr/>
          <p:nvPr/>
        </p:nvSpPr>
        <p:spPr>
          <a:xfrm>
            <a:off x="2593108" y="1910673"/>
            <a:ext cx="1854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1"/>
          <p:cNvSpPr/>
          <p:nvPr/>
        </p:nvSpPr>
        <p:spPr>
          <a:xfrm>
            <a:off x="2842549" y="2417463"/>
            <a:ext cx="1854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1"/>
          <p:cNvSpPr/>
          <p:nvPr/>
        </p:nvSpPr>
        <p:spPr>
          <a:xfrm>
            <a:off x="3735168" y="2618526"/>
            <a:ext cx="1854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1"/>
          <p:cNvSpPr/>
          <p:nvPr/>
        </p:nvSpPr>
        <p:spPr>
          <a:xfrm>
            <a:off x="3984609" y="2020143"/>
            <a:ext cx="1854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1"/>
          <p:cNvSpPr/>
          <p:nvPr/>
        </p:nvSpPr>
        <p:spPr>
          <a:xfrm>
            <a:off x="4234050" y="1152823"/>
            <a:ext cx="1854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1"/>
          <p:cNvSpPr/>
          <p:nvPr/>
        </p:nvSpPr>
        <p:spPr>
          <a:xfrm>
            <a:off x="5126668" y="2063918"/>
            <a:ext cx="1854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31"/>
          <p:cNvSpPr/>
          <p:nvPr/>
        </p:nvSpPr>
        <p:spPr>
          <a:xfrm>
            <a:off x="5376109" y="998375"/>
            <a:ext cx="1854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1"/>
          <p:cNvSpPr/>
          <p:nvPr/>
        </p:nvSpPr>
        <p:spPr>
          <a:xfrm>
            <a:off x="5625550" y="2246361"/>
            <a:ext cx="1854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31"/>
          <p:cNvSpPr/>
          <p:nvPr/>
        </p:nvSpPr>
        <p:spPr>
          <a:xfrm>
            <a:off x="6518169" y="2676900"/>
            <a:ext cx="1854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31"/>
          <p:cNvSpPr/>
          <p:nvPr/>
        </p:nvSpPr>
        <p:spPr>
          <a:xfrm>
            <a:off x="6767609" y="1217418"/>
            <a:ext cx="1854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31"/>
          <p:cNvSpPr/>
          <p:nvPr/>
        </p:nvSpPr>
        <p:spPr>
          <a:xfrm>
            <a:off x="7017050" y="1531208"/>
            <a:ext cx="1854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2"/>
          <p:cNvSpPr txBox="1">
            <a:spLocks noGrp="1"/>
          </p:cNvSpPr>
          <p:nvPr>
            <p:ph type="body" idx="4294967295"/>
          </p:nvPr>
        </p:nvSpPr>
        <p:spPr>
          <a:xfrm>
            <a:off x="2085975" y="3843000"/>
            <a:ext cx="4972200" cy="12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latin typeface="Nixie One"/>
                <a:ea typeface="Nixie One"/>
                <a:cs typeface="Nixie One"/>
                <a:sym typeface="Nixie One"/>
              </a:rPr>
              <a:t>Mobile project</a:t>
            </a:r>
            <a:endParaRPr sz="1800"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Show and explain your web, app or software projects using these gadget templates.</a:t>
            </a:r>
            <a:endParaRPr sz="1400"/>
          </a:p>
        </p:txBody>
      </p:sp>
      <p:sp>
        <p:nvSpPr>
          <p:cNvPr id="387" name="Google Shape;387;p32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388" name="Google Shape;388;p32"/>
          <p:cNvGrpSpPr/>
          <p:nvPr/>
        </p:nvGrpSpPr>
        <p:grpSpPr>
          <a:xfrm>
            <a:off x="3751151" y="437824"/>
            <a:ext cx="1641689" cy="3405188"/>
            <a:chOff x="2547150" y="238125"/>
            <a:chExt cx="2525675" cy="5238750"/>
          </a:xfrm>
        </p:grpSpPr>
        <p:sp>
          <p:nvSpPr>
            <p:cNvPr id="389" name="Google Shape;389;p32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3" name="Google Shape;393;p32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3787069" y="734108"/>
            <a:ext cx="1568899" cy="2813014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3"/>
          <p:cNvSpPr txBox="1">
            <a:spLocks noGrp="1"/>
          </p:cNvSpPr>
          <p:nvPr>
            <p:ph type="body" idx="4294967295"/>
          </p:nvPr>
        </p:nvSpPr>
        <p:spPr>
          <a:xfrm>
            <a:off x="2085975" y="3843000"/>
            <a:ext cx="4972200" cy="12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latin typeface="Nixie One"/>
                <a:ea typeface="Nixie One"/>
                <a:cs typeface="Nixie One"/>
                <a:sym typeface="Nixie One"/>
              </a:rPr>
              <a:t>Tablet project</a:t>
            </a:r>
            <a:endParaRPr sz="1800"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Show and explain your web, app or software projects using these gadget templates.</a:t>
            </a:r>
            <a:endParaRPr sz="1400"/>
          </a:p>
        </p:txBody>
      </p:sp>
      <p:sp>
        <p:nvSpPr>
          <p:cNvPr id="399" name="Google Shape;399;p33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pSp>
        <p:nvGrpSpPr>
          <p:cNvPr id="400" name="Google Shape;400;p33"/>
          <p:cNvGrpSpPr/>
          <p:nvPr/>
        </p:nvGrpSpPr>
        <p:grpSpPr>
          <a:xfrm>
            <a:off x="3436338" y="374185"/>
            <a:ext cx="2271967" cy="3505771"/>
            <a:chOff x="2112475" y="238125"/>
            <a:chExt cx="3395050" cy="5238750"/>
          </a:xfrm>
        </p:grpSpPr>
        <p:sp>
          <p:nvSpPr>
            <p:cNvPr id="401" name="Google Shape;401;p33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5" name="Google Shape;4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2316" y="684441"/>
            <a:ext cx="2156682" cy="2875592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6" name="Oval 5"/>
          <p:cNvSpPr/>
          <p:nvPr/>
        </p:nvSpPr>
        <p:spPr>
          <a:xfrm>
            <a:off x="3439391" y="0"/>
            <a:ext cx="2306781" cy="22167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 do chọn đề tài</a:t>
            </a:r>
            <a:endParaRPr lang="en-US" sz="24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014103" y="2216727"/>
            <a:ext cx="5134844" cy="256993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lvl="0" indent="-285750" algn="just">
              <a:spcBef>
                <a:spcPts val="600"/>
              </a:spcBef>
              <a:spcAft>
                <a:spcPts val="600"/>
              </a:spcAft>
              <a:buClr>
                <a:schemeClr val="accent3">
                  <a:lumMod val="50000"/>
                </a:schemeClr>
              </a:buClr>
              <a:buSzPct val="100000"/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Ngày nay, công nghệ thông tin đã có những bước phát triển mạnh mẽ theo cả chiều sâu và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rộng.</a:t>
            </a:r>
          </a:p>
          <a:p>
            <a:pPr marL="285750" lvl="0" indent="-285750" algn="just">
              <a:spcBef>
                <a:spcPts val="600"/>
              </a:spcBef>
              <a:spcAft>
                <a:spcPts val="600"/>
              </a:spcAft>
              <a:buClr>
                <a:schemeClr val="accent3">
                  <a:lumMod val="50000"/>
                </a:schemeClr>
              </a:buClr>
              <a:buSzPct val="100000"/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Việc kinh doanh mua bán là nhu cầu không thể thiếu đối với mỗi chúng 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</a:t>
            </a:r>
            <a:r>
              <a:rPr lang="vi-V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spcBef>
                <a:spcPts val="600"/>
              </a:spcBef>
              <a:spcAft>
                <a:spcPts val="600"/>
              </a:spcAft>
              <a:buClr>
                <a:schemeClr val="accent3">
                  <a:lumMod val="50000"/>
                </a:schemeClr>
              </a:buClr>
              <a:buSzPct val="100000"/>
              <a:buFont typeface="Wingdings" panose="05000000000000000000" pitchFamily="2" charset="2"/>
              <a:buChar char="v"/>
            </a:pPr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Giúp quản lý các mặt hàng dễ dàng, giảm bớt thời gian và công sức cho khách, dễ dàng quảng bá sản phẩm đến người tiêu dùng</a:t>
            </a:r>
            <a:r>
              <a:rPr lang="vi-V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 algn="just">
              <a:spcBef>
                <a:spcPts val="600"/>
              </a:spcBef>
              <a:spcAft>
                <a:spcPts val="600"/>
              </a:spcAft>
              <a:buClr>
                <a:schemeClr val="accent3">
                  <a:lumMod val="50000"/>
                </a:schemeClr>
              </a:buClr>
              <a:buSzPct val="100000"/>
              <a:buFont typeface="Wingdings" panose="05000000000000000000" pitchFamily="2" charset="2"/>
              <a:buChar char="v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iúp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cho khách hàng giảm bớt được thời gian và công sức phải đến tận cửa hàng để lựa chọn mua các sản phẩm</a:t>
            </a:r>
            <a:endParaRPr lang="vi-VN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4"/>
          <p:cNvSpPr txBox="1">
            <a:spLocks noGrp="1"/>
          </p:cNvSpPr>
          <p:nvPr>
            <p:ph type="body" idx="4294967295"/>
          </p:nvPr>
        </p:nvSpPr>
        <p:spPr>
          <a:xfrm>
            <a:off x="2085975" y="3843000"/>
            <a:ext cx="4972200" cy="12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latin typeface="Nixie One"/>
                <a:ea typeface="Nixie One"/>
                <a:cs typeface="Nixie One"/>
                <a:sym typeface="Nixie One"/>
              </a:rPr>
              <a:t>Desktop project</a:t>
            </a:r>
            <a:endParaRPr sz="1800"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Show and explain your web, app or software projects using these gadget templates.</a:t>
            </a:r>
            <a:endParaRPr sz="1400"/>
          </a:p>
        </p:txBody>
      </p:sp>
      <p:sp>
        <p:nvSpPr>
          <p:cNvPr id="411" name="Google Shape;411;p34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pSp>
        <p:nvGrpSpPr>
          <p:cNvPr id="412" name="Google Shape;412;p34"/>
          <p:cNvGrpSpPr/>
          <p:nvPr/>
        </p:nvGrpSpPr>
        <p:grpSpPr>
          <a:xfrm>
            <a:off x="1932415" y="713502"/>
            <a:ext cx="5279280" cy="3093067"/>
            <a:chOff x="1177450" y="241631"/>
            <a:chExt cx="6173152" cy="3616776"/>
          </a:xfrm>
        </p:grpSpPr>
        <p:sp>
          <p:nvSpPr>
            <p:cNvPr id="413" name="Google Shape;413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17" name="Google Shape;417;p34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2521868" y="884027"/>
            <a:ext cx="4103400" cy="2606563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5"/>
          <p:cNvSpPr txBox="1">
            <a:spLocks noGrp="1"/>
          </p:cNvSpPr>
          <p:nvPr>
            <p:ph type="ctrTitle" idx="4294967295"/>
          </p:nvPr>
        </p:nvSpPr>
        <p:spPr>
          <a:xfrm>
            <a:off x="68580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Thanks!</a:t>
            </a:r>
            <a:endParaRPr sz="4800"/>
          </a:p>
        </p:txBody>
      </p:sp>
      <p:sp>
        <p:nvSpPr>
          <p:cNvPr id="423" name="Google Shape;423;p35"/>
          <p:cNvSpPr txBox="1">
            <a:spLocks noGrp="1"/>
          </p:cNvSpPr>
          <p:nvPr>
            <p:ph type="subTitle" idx="4294967295"/>
          </p:nvPr>
        </p:nvSpPr>
        <p:spPr>
          <a:xfrm>
            <a:off x="1275150" y="3229400"/>
            <a:ext cx="6593700" cy="75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rgbClr val="00ACC3"/>
                </a:solidFill>
              </a:rPr>
              <a:t>Any questions?</a:t>
            </a:r>
            <a:endParaRPr sz="3600" b="1">
              <a:solidFill>
                <a:srgbClr val="00ACC3"/>
              </a:solidFill>
            </a:endParaRPr>
          </a:p>
        </p:txBody>
      </p:sp>
      <p:sp>
        <p:nvSpPr>
          <p:cNvPr id="424" name="Google Shape;424;p35"/>
          <p:cNvSpPr txBox="1">
            <a:spLocks noGrp="1"/>
          </p:cNvSpPr>
          <p:nvPr>
            <p:ph type="body" idx="4294967295"/>
          </p:nvPr>
        </p:nvSpPr>
        <p:spPr>
          <a:xfrm>
            <a:off x="1275150" y="3905252"/>
            <a:ext cx="65937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You can find me at @username &amp; user@mail.me</a:t>
            </a:r>
            <a:endParaRPr sz="1400"/>
          </a:p>
        </p:txBody>
      </p:sp>
      <p:sp>
        <p:nvSpPr>
          <p:cNvPr id="425" name="Google Shape;425;p35"/>
          <p:cNvSpPr/>
          <p:nvPr/>
        </p:nvSpPr>
        <p:spPr>
          <a:xfrm>
            <a:off x="4073931" y="2091663"/>
            <a:ext cx="996143" cy="996143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00D1C6">
              <a:alpha val="86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5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432" name="Google Shape;432;p36"/>
          <p:cNvSpPr txBox="1">
            <a:spLocks noGrp="1"/>
          </p:cNvSpPr>
          <p:nvPr>
            <p:ph type="body" idx="1"/>
          </p:nvPr>
        </p:nvSpPr>
        <p:spPr>
          <a:xfrm>
            <a:off x="2935875" y="1550150"/>
            <a:ext cx="5751000" cy="27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This presentation uses the following typographies and colors: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◎"/>
            </a:pPr>
            <a:r>
              <a:rPr lang="en" sz="1200"/>
              <a:t>Titles: </a:t>
            </a:r>
            <a:r>
              <a:rPr lang="en" sz="1200" b="1"/>
              <a:t>Nixie One</a:t>
            </a:r>
            <a:endParaRPr sz="1200" b="1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◎"/>
            </a:pPr>
            <a:r>
              <a:rPr lang="en" sz="1200"/>
              <a:t>Body copy: </a:t>
            </a:r>
            <a:r>
              <a:rPr lang="en" sz="1200" b="1"/>
              <a:t>Varela Round</a:t>
            </a:r>
            <a:endParaRPr sz="12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You can download the fonts on these pages: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00ACC3"/>
                </a:solidFill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https://www.fontsquirrel.com/fonts/nixie-one</a:t>
            </a:r>
            <a:endParaRPr sz="1200">
              <a:solidFill>
                <a:srgbClr val="00ACC3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00ACC3"/>
                </a:solidFill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https://www.fontsquirrel.com/fonts/varela-round</a:t>
            </a:r>
            <a:endParaRPr sz="1200">
              <a:solidFill>
                <a:srgbClr val="00ACC3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Yellow </a:t>
            </a:r>
            <a:r>
              <a:rPr lang="en" sz="1200" b="1">
                <a:solidFill>
                  <a:srgbClr val="F8BB00"/>
                </a:solidFill>
              </a:rPr>
              <a:t>#f8bb00</a:t>
            </a:r>
            <a:r>
              <a:rPr lang="en" sz="1200"/>
              <a:t>		Orange </a:t>
            </a:r>
            <a:r>
              <a:rPr lang="en" sz="1200" b="1">
                <a:solidFill>
                  <a:srgbClr val="ED4A00"/>
                </a:solidFill>
              </a:rPr>
              <a:t>#ed4a00</a:t>
            </a:r>
            <a:r>
              <a:rPr lang="en" sz="1200" b="1">
                <a:solidFill>
                  <a:srgbClr val="3D85C6"/>
                </a:solidFill>
              </a:rPr>
              <a:t>		</a:t>
            </a:r>
            <a:r>
              <a:rPr lang="en" sz="1200"/>
              <a:t>Fucsia </a:t>
            </a:r>
            <a:r>
              <a:rPr lang="en" sz="1200" b="1">
                <a:solidFill>
                  <a:srgbClr val="E8004C"/>
                </a:solidFill>
              </a:rPr>
              <a:t>#e8004c</a:t>
            </a:r>
            <a:endParaRPr sz="1200" b="1">
              <a:solidFill>
                <a:srgbClr val="3D85C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Blue </a:t>
            </a:r>
            <a:r>
              <a:rPr lang="en" sz="1200" b="1">
                <a:solidFill>
                  <a:srgbClr val="00ACC3"/>
                </a:solidFill>
              </a:rPr>
              <a:t>#00acc3		</a:t>
            </a:r>
            <a:r>
              <a:rPr lang="en" sz="1200"/>
              <a:t>Aqua </a:t>
            </a:r>
            <a:r>
              <a:rPr lang="en" sz="1200" b="1">
                <a:solidFill>
                  <a:srgbClr val="00D1C6"/>
                </a:solidFill>
              </a:rPr>
              <a:t>#00d1c6</a:t>
            </a:r>
            <a:r>
              <a:rPr lang="en" sz="1200" b="1">
                <a:solidFill>
                  <a:srgbClr val="3D85C6"/>
                </a:solidFill>
              </a:rPr>
              <a:t>		</a:t>
            </a:r>
            <a:r>
              <a:rPr lang="en" sz="1200"/>
              <a:t>Lime </a:t>
            </a:r>
            <a:r>
              <a:rPr lang="en" sz="1200" b="1">
                <a:solidFill>
                  <a:srgbClr val="BBCD00"/>
                </a:solidFill>
              </a:rPr>
              <a:t>#bbcd00</a:t>
            </a:r>
            <a:endParaRPr sz="1200" b="1">
              <a:solidFill>
                <a:srgbClr val="3D85C6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Green </a:t>
            </a:r>
            <a:r>
              <a:rPr lang="en" sz="1200" b="1">
                <a:solidFill>
                  <a:srgbClr val="65BB48"/>
                </a:solidFill>
              </a:rPr>
              <a:t>#65bb48</a:t>
            </a:r>
            <a:r>
              <a:rPr lang="en" sz="1200" b="1">
                <a:solidFill>
                  <a:srgbClr val="3D85C6"/>
                </a:solidFill>
              </a:rPr>
              <a:t>		</a:t>
            </a:r>
            <a:r>
              <a:rPr lang="en" sz="1200"/>
              <a:t>Gray </a:t>
            </a:r>
            <a:r>
              <a:rPr lang="en" sz="1200" b="1">
                <a:solidFill>
                  <a:srgbClr val="617A86"/>
                </a:solidFill>
              </a:rPr>
              <a:t>#617a86		</a:t>
            </a:r>
            <a:r>
              <a:rPr lang="en" sz="1200"/>
              <a:t>Light Gray </a:t>
            </a:r>
            <a:r>
              <a:rPr lang="en" sz="1200" b="1">
                <a:solidFill>
                  <a:srgbClr val="A1BECC"/>
                </a:solidFill>
              </a:rPr>
              <a:t>#a1becc</a:t>
            </a:r>
            <a:endParaRPr sz="1200" b="1">
              <a:solidFill>
                <a:srgbClr val="A1BECC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3D85C6"/>
              </a:solidFill>
            </a:endParaRPr>
          </a:p>
        </p:txBody>
      </p:sp>
      <p:sp>
        <p:nvSpPr>
          <p:cNvPr id="433" name="Google Shape;433;p36"/>
          <p:cNvSpPr txBox="1"/>
          <p:nvPr/>
        </p:nvSpPr>
        <p:spPr>
          <a:xfrm>
            <a:off x="2935875" y="4096217"/>
            <a:ext cx="5751000" cy="4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A1BECC"/>
                </a:solidFill>
                <a:latin typeface="Varela Round"/>
                <a:ea typeface="Varela Round"/>
                <a:cs typeface="Varela Round"/>
                <a:sym typeface="Varela Round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>
              <a:solidFill>
                <a:srgbClr val="A1BECC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A1BECC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A1BECC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34" name="Google Shape;434;p36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7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40" name="Google Shape;440;p37"/>
          <p:cNvSpPr txBox="1">
            <a:spLocks noGrp="1"/>
          </p:cNvSpPr>
          <p:nvPr>
            <p:ph type="body" idx="1"/>
          </p:nvPr>
        </p:nvSpPr>
        <p:spPr>
          <a:xfrm>
            <a:off x="2935875" y="1525758"/>
            <a:ext cx="5275500" cy="27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17A86"/>
                </a:solidFill>
              </a:rPr>
              <a:t>Special thanks to all the people who made and released these awesome resources for free:</a:t>
            </a:r>
            <a:endParaRPr>
              <a:solidFill>
                <a:srgbClr val="617A86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617A86"/>
              </a:buClr>
              <a:buSzPts val="2400"/>
              <a:buChar char="◎"/>
            </a:pPr>
            <a:r>
              <a:rPr lang="en">
                <a:solidFill>
                  <a:srgbClr val="617A86"/>
                </a:solidFill>
              </a:rPr>
              <a:t>Presentation template by </a:t>
            </a:r>
            <a:r>
              <a:rPr lang="en" u="sng">
                <a:solidFill>
                  <a:srgbClr val="617A86"/>
                </a:solidFill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SlidesCarnival</a:t>
            </a:r>
            <a:endParaRPr>
              <a:solidFill>
                <a:srgbClr val="617A86"/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ts val="2400"/>
              <a:buChar char="◎"/>
            </a:pPr>
            <a:r>
              <a:rPr lang="en">
                <a:solidFill>
                  <a:srgbClr val="617A86"/>
                </a:solidFill>
              </a:rPr>
              <a:t>Photographs by </a:t>
            </a:r>
            <a:r>
              <a:rPr lang="en" u="sng">
                <a:solidFill>
                  <a:srgbClr val="617A86"/>
                </a:solidFill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Unsplash</a:t>
            </a:r>
            <a:endParaRPr>
              <a:solidFill>
                <a:srgbClr val="617A86"/>
              </a:solidFill>
            </a:endParaRPr>
          </a:p>
        </p:txBody>
      </p:sp>
      <p:sp>
        <p:nvSpPr>
          <p:cNvPr id="441" name="Google Shape;441;p37"/>
          <p:cNvSpPr txBox="1">
            <a:spLocks noGrp="1"/>
          </p:cNvSpPr>
          <p:nvPr>
            <p:ph type="sldNum" idx="12"/>
          </p:nvPr>
        </p:nvSpPr>
        <p:spPr>
          <a:xfrm>
            <a:off x="8635625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8"/>
          <p:cNvSpPr txBox="1">
            <a:spLocks noGrp="1"/>
          </p:cNvSpPr>
          <p:nvPr>
            <p:ph type="ctrTitle"/>
          </p:nvPr>
        </p:nvSpPr>
        <p:spPr>
          <a:xfrm>
            <a:off x="1773750" y="2421550"/>
            <a:ext cx="5596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447" name="Google Shape;447;p38"/>
          <p:cNvSpPr txBox="1">
            <a:spLocks noGrp="1"/>
          </p:cNvSpPr>
          <p:nvPr>
            <p:ph type="subTitle" idx="1"/>
          </p:nvPr>
        </p:nvSpPr>
        <p:spPr>
          <a:xfrm>
            <a:off x="1773750" y="3449654"/>
            <a:ext cx="5596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448" name="Google Shape;448;p38"/>
          <p:cNvSpPr txBox="1"/>
          <p:nvPr/>
        </p:nvSpPr>
        <p:spPr>
          <a:xfrm>
            <a:off x="3050275" y="47550"/>
            <a:ext cx="2975400" cy="19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00ACC3"/>
                </a:solidFill>
                <a:latin typeface="Varela Round"/>
                <a:ea typeface="Varela Round"/>
                <a:cs typeface="Varela Round"/>
                <a:sym typeface="Varela Round"/>
              </a:rPr>
              <a:t>2</a:t>
            </a:r>
            <a:endParaRPr sz="9600" b="1">
              <a:solidFill>
                <a:srgbClr val="00ACC3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9"/>
          <p:cNvSpPr txBox="1">
            <a:spLocks noGrp="1"/>
          </p:cNvSpPr>
          <p:nvPr>
            <p:ph type="title" idx="4294967295"/>
          </p:nvPr>
        </p:nvSpPr>
        <p:spPr>
          <a:xfrm>
            <a:off x="1934250" y="91625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454" name="Google Shape;454;p39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455" name="Google Shape;455;p39"/>
          <p:cNvSpPr/>
          <p:nvPr/>
        </p:nvSpPr>
        <p:spPr>
          <a:xfrm>
            <a:off x="7735208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DEC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56" name="Google Shape;456;p39"/>
          <p:cNvSpPr/>
          <p:nvPr/>
        </p:nvSpPr>
        <p:spPr>
          <a:xfrm>
            <a:off x="7075124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NOV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57" name="Google Shape;457;p39"/>
          <p:cNvSpPr/>
          <p:nvPr/>
        </p:nvSpPr>
        <p:spPr>
          <a:xfrm>
            <a:off x="6415040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OCT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58" name="Google Shape;458;p39"/>
          <p:cNvSpPr/>
          <p:nvPr/>
        </p:nvSpPr>
        <p:spPr>
          <a:xfrm>
            <a:off x="5754956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SEP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59" name="Google Shape;459;p39"/>
          <p:cNvSpPr/>
          <p:nvPr/>
        </p:nvSpPr>
        <p:spPr>
          <a:xfrm>
            <a:off x="5094872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AUG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60" name="Google Shape;460;p39"/>
          <p:cNvSpPr/>
          <p:nvPr/>
        </p:nvSpPr>
        <p:spPr>
          <a:xfrm>
            <a:off x="4434788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JUL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61" name="Google Shape;461;p39"/>
          <p:cNvSpPr/>
          <p:nvPr/>
        </p:nvSpPr>
        <p:spPr>
          <a:xfrm>
            <a:off x="3774704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JUN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62" name="Google Shape;462;p39"/>
          <p:cNvSpPr/>
          <p:nvPr/>
        </p:nvSpPr>
        <p:spPr>
          <a:xfrm>
            <a:off x="3114619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MAY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63" name="Google Shape;463;p39"/>
          <p:cNvSpPr/>
          <p:nvPr/>
        </p:nvSpPr>
        <p:spPr>
          <a:xfrm>
            <a:off x="2454535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APR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64" name="Google Shape;464;p39"/>
          <p:cNvSpPr/>
          <p:nvPr/>
        </p:nvSpPr>
        <p:spPr>
          <a:xfrm>
            <a:off x="1794451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MAR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65" name="Google Shape;465;p39"/>
          <p:cNvSpPr/>
          <p:nvPr/>
        </p:nvSpPr>
        <p:spPr>
          <a:xfrm>
            <a:off x="1134367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FEB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66" name="Google Shape;466;p39"/>
          <p:cNvSpPr/>
          <p:nvPr/>
        </p:nvSpPr>
        <p:spPr>
          <a:xfrm>
            <a:off x="474283" y="2298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JAN</a:t>
            </a:r>
            <a:endParaRPr sz="10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467" name="Google Shape;467;p39"/>
          <p:cNvSpPr/>
          <p:nvPr/>
        </p:nvSpPr>
        <p:spPr>
          <a:xfrm>
            <a:off x="0" y="22987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468" name="Google Shape;468;p39"/>
          <p:cNvCxnSpPr/>
          <p:nvPr/>
        </p:nvCxnSpPr>
        <p:spPr>
          <a:xfrm rot="10800000">
            <a:off x="768923" y="1824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69" name="Google Shape;469;p39"/>
          <p:cNvSpPr txBox="1"/>
          <p:nvPr/>
        </p:nvSpPr>
        <p:spPr>
          <a:xfrm>
            <a:off x="727900" y="1270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470" name="Google Shape;470;p39"/>
          <p:cNvCxnSpPr/>
          <p:nvPr/>
        </p:nvCxnSpPr>
        <p:spPr>
          <a:xfrm rot="10800000">
            <a:off x="2090158" y="1824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1" name="Google Shape;471;p39"/>
          <p:cNvSpPr txBox="1"/>
          <p:nvPr/>
        </p:nvSpPr>
        <p:spPr>
          <a:xfrm>
            <a:off x="2050642" y="1270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Red is the colour of danger and courage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472" name="Google Shape;472;p39"/>
          <p:cNvCxnSpPr/>
          <p:nvPr/>
        </p:nvCxnSpPr>
        <p:spPr>
          <a:xfrm rot="10800000">
            <a:off x="3411393" y="1824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3" name="Google Shape;473;p39"/>
          <p:cNvSpPr txBox="1"/>
          <p:nvPr/>
        </p:nvSpPr>
        <p:spPr>
          <a:xfrm>
            <a:off x="3373384" y="1270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474" name="Google Shape;474;p39"/>
          <p:cNvCxnSpPr/>
          <p:nvPr/>
        </p:nvCxnSpPr>
        <p:spPr>
          <a:xfrm rot="10800000">
            <a:off x="4732628" y="1824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5" name="Google Shape;475;p39"/>
          <p:cNvSpPr txBox="1"/>
          <p:nvPr/>
        </p:nvSpPr>
        <p:spPr>
          <a:xfrm>
            <a:off x="4696126" y="1270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476" name="Google Shape;476;p39"/>
          <p:cNvCxnSpPr/>
          <p:nvPr/>
        </p:nvCxnSpPr>
        <p:spPr>
          <a:xfrm rot="10800000">
            <a:off x="6053863" y="1824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7" name="Google Shape;477;p39"/>
          <p:cNvSpPr txBox="1"/>
          <p:nvPr/>
        </p:nvSpPr>
        <p:spPr>
          <a:xfrm>
            <a:off x="6018868" y="1270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478" name="Google Shape;478;p39"/>
          <p:cNvCxnSpPr/>
          <p:nvPr/>
        </p:nvCxnSpPr>
        <p:spPr>
          <a:xfrm rot="10800000">
            <a:off x="7375098" y="1824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79" name="Google Shape;479;p39"/>
          <p:cNvSpPr txBox="1"/>
          <p:nvPr/>
        </p:nvSpPr>
        <p:spPr>
          <a:xfrm>
            <a:off x="7341610" y="1270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480" name="Google Shape;480;p39"/>
          <p:cNvCxnSpPr/>
          <p:nvPr/>
        </p:nvCxnSpPr>
        <p:spPr>
          <a:xfrm rot="10800000">
            <a:off x="1439687" y="2667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1" name="Google Shape;481;p39"/>
          <p:cNvSpPr txBox="1"/>
          <p:nvPr/>
        </p:nvSpPr>
        <p:spPr>
          <a:xfrm>
            <a:off x="1369548" y="3190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482" name="Google Shape;482;p39"/>
          <p:cNvCxnSpPr/>
          <p:nvPr/>
        </p:nvCxnSpPr>
        <p:spPr>
          <a:xfrm rot="10800000">
            <a:off x="2760922" y="2667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3" name="Google Shape;483;p39"/>
          <p:cNvSpPr txBox="1"/>
          <p:nvPr/>
        </p:nvSpPr>
        <p:spPr>
          <a:xfrm>
            <a:off x="2699944" y="3190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484" name="Google Shape;484;p39"/>
          <p:cNvCxnSpPr/>
          <p:nvPr/>
        </p:nvCxnSpPr>
        <p:spPr>
          <a:xfrm rot="10800000">
            <a:off x="4082157" y="2667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5" name="Google Shape;485;p39"/>
          <p:cNvSpPr txBox="1"/>
          <p:nvPr/>
        </p:nvSpPr>
        <p:spPr>
          <a:xfrm>
            <a:off x="4030339" y="3190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486" name="Google Shape;486;p39"/>
          <p:cNvCxnSpPr/>
          <p:nvPr/>
        </p:nvCxnSpPr>
        <p:spPr>
          <a:xfrm rot="10800000">
            <a:off x="5403392" y="2667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7" name="Google Shape;487;p39"/>
          <p:cNvSpPr txBox="1"/>
          <p:nvPr/>
        </p:nvSpPr>
        <p:spPr>
          <a:xfrm>
            <a:off x="5360735" y="3190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Red is the colour of danger and courage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488" name="Google Shape;488;p39"/>
          <p:cNvCxnSpPr/>
          <p:nvPr/>
        </p:nvCxnSpPr>
        <p:spPr>
          <a:xfrm rot="10800000">
            <a:off x="6724627" y="2667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89" name="Google Shape;489;p39"/>
          <p:cNvSpPr txBox="1"/>
          <p:nvPr/>
        </p:nvSpPr>
        <p:spPr>
          <a:xfrm>
            <a:off x="6691131" y="3190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490" name="Google Shape;490;p39"/>
          <p:cNvCxnSpPr/>
          <p:nvPr/>
        </p:nvCxnSpPr>
        <p:spPr>
          <a:xfrm rot="10800000">
            <a:off x="8045862" y="2667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91" name="Google Shape;491;p39"/>
          <p:cNvSpPr txBox="1"/>
          <p:nvPr/>
        </p:nvSpPr>
        <p:spPr>
          <a:xfrm>
            <a:off x="8008073" y="31909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0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497" name="Google Shape;497;p40"/>
          <p:cNvSpPr/>
          <p:nvPr/>
        </p:nvSpPr>
        <p:spPr>
          <a:xfrm>
            <a:off x="0" y="21424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40"/>
          <p:cNvSpPr/>
          <p:nvPr/>
        </p:nvSpPr>
        <p:spPr>
          <a:xfrm>
            <a:off x="0" y="21424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99" name="Google Shape;499;p40"/>
          <p:cNvGrpSpPr/>
          <p:nvPr/>
        </p:nvGrpSpPr>
        <p:grpSpPr>
          <a:xfrm>
            <a:off x="1786339" y="1474801"/>
            <a:ext cx="473400" cy="473400"/>
            <a:chOff x="1786339" y="1703401"/>
            <a:chExt cx="473400" cy="473400"/>
          </a:xfrm>
        </p:grpSpPr>
        <p:sp>
          <p:nvSpPr>
            <p:cNvPr id="500" name="Google Shape;500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1</a:t>
              </a:r>
              <a:endParaRPr sz="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02" name="Google Shape;502;p40"/>
          <p:cNvGrpSpPr/>
          <p:nvPr/>
        </p:nvGrpSpPr>
        <p:grpSpPr>
          <a:xfrm>
            <a:off x="3814414" y="1474801"/>
            <a:ext cx="473400" cy="473400"/>
            <a:chOff x="3814414" y="1703401"/>
            <a:chExt cx="473400" cy="473400"/>
          </a:xfrm>
        </p:grpSpPr>
        <p:sp>
          <p:nvSpPr>
            <p:cNvPr id="503" name="Google Shape;503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3</a:t>
              </a:r>
              <a:endParaRPr sz="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05" name="Google Shape;505;p40"/>
          <p:cNvGrpSpPr/>
          <p:nvPr/>
        </p:nvGrpSpPr>
        <p:grpSpPr>
          <a:xfrm>
            <a:off x="5842489" y="1474801"/>
            <a:ext cx="473400" cy="473400"/>
            <a:chOff x="5842489" y="1703401"/>
            <a:chExt cx="473400" cy="473400"/>
          </a:xfrm>
        </p:grpSpPr>
        <p:sp>
          <p:nvSpPr>
            <p:cNvPr id="506" name="Google Shape;506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5</a:t>
              </a:r>
              <a:endParaRPr sz="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08" name="Google Shape;508;p40"/>
          <p:cNvGrpSpPr/>
          <p:nvPr/>
        </p:nvGrpSpPr>
        <p:grpSpPr>
          <a:xfrm>
            <a:off x="6880814" y="3347700"/>
            <a:ext cx="473400" cy="473400"/>
            <a:chOff x="6880814" y="3576300"/>
            <a:chExt cx="473400" cy="473400"/>
          </a:xfrm>
        </p:grpSpPr>
        <p:sp>
          <p:nvSpPr>
            <p:cNvPr id="509" name="Google Shape;509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10" name="Google Shape;510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6</a:t>
              </a:r>
              <a:endParaRPr sz="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11" name="Google Shape;511;p40"/>
          <p:cNvGrpSpPr/>
          <p:nvPr/>
        </p:nvGrpSpPr>
        <p:grpSpPr>
          <a:xfrm>
            <a:off x="4852739" y="3347700"/>
            <a:ext cx="473400" cy="473400"/>
            <a:chOff x="4852739" y="3576300"/>
            <a:chExt cx="473400" cy="473400"/>
          </a:xfrm>
        </p:grpSpPr>
        <p:sp>
          <p:nvSpPr>
            <p:cNvPr id="512" name="Google Shape;512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13" name="Google Shape;513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4</a:t>
              </a:r>
              <a:endParaRPr sz="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14" name="Google Shape;514;p40"/>
          <p:cNvGrpSpPr/>
          <p:nvPr/>
        </p:nvGrpSpPr>
        <p:grpSpPr>
          <a:xfrm>
            <a:off x="2824664" y="3347700"/>
            <a:ext cx="473400" cy="473400"/>
            <a:chOff x="2824664" y="3576300"/>
            <a:chExt cx="473400" cy="473400"/>
          </a:xfrm>
        </p:grpSpPr>
        <p:sp>
          <p:nvSpPr>
            <p:cNvPr id="515" name="Google Shape;515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16" name="Google Shape;516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2</a:t>
              </a:r>
              <a:endParaRPr sz="6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sp>
        <p:nvSpPr>
          <p:cNvPr id="517" name="Google Shape;517;p40"/>
          <p:cNvSpPr txBox="1"/>
          <p:nvPr/>
        </p:nvSpPr>
        <p:spPr>
          <a:xfrm>
            <a:off x="1379850" y="927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18" name="Google Shape;518;p40"/>
          <p:cNvSpPr txBox="1"/>
          <p:nvPr/>
        </p:nvSpPr>
        <p:spPr>
          <a:xfrm>
            <a:off x="3377205" y="927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Red is the colour of danger and courage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19" name="Google Shape;519;p40"/>
          <p:cNvSpPr txBox="1"/>
          <p:nvPr/>
        </p:nvSpPr>
        <p:spPr>
          <a:xfrm>
            <a:off x="5436010" y="927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20" name="Google Shape;520;p40"/>
          <p:cNvSpPr txBox="1"/>
          <p:nvPr/>
        </p:nvSpPr>
        <p:spPr>
          <a:xfrm>
            <a:off x="2418175" y="3835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21" name="Google Shape;521;p40"/>
          <p:cNvSpPr txBox="1"/>
          <p:nvPr/>
        </p:nvSpPr>
        <p:spPr>
          <a:xfrm>
            <a:off x="4446255" y="3835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22" name="Google Shape;522;p40"/>
          <p:cNvSpPr txBox="1"/>
          <p:nvPr/>
        </p:nvSpPr>
        <p:spPr>
          <a:xfrm>
            <a:off x="6474335" y="38350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23" name="Google Shape;523;p40"/>
          <p:cNvSpPr txBox="1">
            <a:spLocks noGrp="1"/>
          </p:cNvSpPr>
          <p:nvPr>
            <p:ph type="title" idx="4294967295"/>
          </p:nvPr>
        </p:nvSpPr>
        <p:spPr>
          <a:xfrm>
            <a:off x="1934250" y="91625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1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graphicFrame>
        <p:nvGraphicFramePr>
          <p:cNvPr id="529" name="Google Shape;529;p41"/>
          <p:cNvGraphicFramePr/>
          <p:nvPr/>
        </p:nvGraphicFramePr>
        <p:xfrm>
          <a:off x="798025" y="100690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{242A20BD-2505-46DF-82F6-A791D1CCFF51}</a:tableStyleId>
              </a:tblPr>
              <a:tblGrid>
                <a:gridCol w="129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463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26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3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3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3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63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63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63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63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63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30" name="Google Shape;530;p41"/>
          <p:cNvSpPr txBox="1">
            <a:spLocks noGrp="1"/>
          </p:cNvSpPr>
          <p:nvPr>
            <p:ph type="title" idx="4294967295"/>
          </p:nvPr>
        </p:nvSpPr>
        <p:spPr>
          <a:xfrm>
            <a:off x="1934250" y="91625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2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536" name="Google Shape;536;p42"/>
          <p:cNvSpPr/>
          <p:nvPr/>
        </p:nvSpPr>
        <p:spPr>
          <a:xfrm>
            <a:off x="1096800" y="1096875"/>
            <a:ext cx="3412800" cy="1285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STRENGTHS</a:t>
            </a:r>
            <a:endParaRPr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37" name="Google Shape;537;p42"/>
          <p:cNvSpPr/>
          <p:nvPr/>
        </p:nvSpPr>
        <p:spPr>
          <a:xfrm>
            <a:off x="4650661" y="1096875"/>
            <a:ext cx="3412800" cy="1285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WEAKNESSES</a:t>
            </a:r>
            <a:endParaRPr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38" name="Google Shape;538;p42"/>
          <p:cNvSpPr/>
          <p:nvPr/>
        </p:nvSpPr>
        <p:spPr>
          <a:xfrm>
            <a:off x="1096800" y="2523595"/>
            <a:ext cx="3412800" cy="1285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Black is the color of ebony and of outer space</a:t>
            </a:r>
            <a:endParaRPr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OPPORTUNITIES</a:t>
            </a:r>
            <a:endParaRPr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39" name="Google Shape;539;p42"/>
          <p:cNvSpPr/>
          <p:nvPr/>
        </p:nvSpPr>
        <p:spPr>
          <a:xfrm>
            <a:off x="4650661" y="2523595"/>
            <a:ext cx="3412800" cy="1285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White is the color of milk and fresh snow</a:t>
            </a:r>
            <a:endParaRPr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THREATS</a:t>
            </a:r>
            <a:endParaRPr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40" name="Google Shape;540;p42"/>
          <p:cNvSpPr/>
          <p:nvPr/>
        </p:nvSpPr>
        <p:spPr>
          <a:xfrm>
            <a:off x="3529851" y="1401114"/>
            <a:ext cx="1961100" cy="1961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42"/>
          <p:cNvSpPr/>
          <p:nvPr/>
        </p:nvSpPr>
        <p:spPr>
          <a:xfrm rot="5400000">
            <a:off x="3671190" y="1401114"/>
            <a:ext cx="1961100" cy="1961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42"/>
          <p:cNvSpPr/>
          <p:nvPr/>
        </p:nvSpPr>
        <p:spPr>
          <a:xfrm rot="10800000">
            <a:off x="3671190" y="1543557"/>
            <a:ext cx="1961100" cy="1961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42"/>
          <p:cNvSpPr/>
          <p:nvPr/>
        </p:nvSpPr>
        <p:spPr>
          <a:xfrm rot="-5400000">
            <a:off x="3529851" y="1543557"/>
            <a:ext cx="1961100" cy="1961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42"/>
          <p:cNvSpPr/>
          <p:nvPr/>
        </p:nvSpPr>
        <p:spPr>
          <a:xfrm>
            <a:off x="3981335" y="1810176"/>
            <a:ext cx="291633" cy="37129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rial"/>
              </a:rPr>
              <a:t>S</a:t>
            </a:r>
          </a:p>
        </p:txBody>
      </p:sp>
      <p:sp>
        <p:nvSpPr>
          <p:cNvPr id="545" name="Google Shape;545;p42"/>
          <p:cNvSpPr/>
          <p:nvPr/>
        </p:nvSpPr>
        <p:spPr>
          <a:xfrm>
            <a:off x="4805337" y="1816439"/>
            <a:ext cx="470521" cy="35877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rial"/>
              </a:rPr>
              <a:t>W</a:t>
            </a:r>
          </a:p>
        </p:txBody>
      </p:sp>
      <p:sp>
        <p:nvSpPr>
          <p:cNvPr id="546" name="Google Shape;546;p42"/>
          <p:cNvSpPr/>
          <p:nvPr/>
        </p:nvSpPr>
        <p:spPr>
          <a:xfrm>
            <a:off x="3953274" y="2707809"/>
            <a:ext cx="347755" cy="37079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rial"/>
              </a:rPr>
              <a:t>O</a:t>
            </a:r>
          </a:p>
        </p:txBody>
      </p:sp>
      <p:sp>
        <p:nvSpPr>
          <p:cNvPr id="547" name="Google Shape;547;p42"/>
          <p:cNvSpPr/>
          <p:nvPr/>
        </p:nvSpPr>
        <p:spPr>
          <a:xfrm>
            <a:off x="4898038" y="2714072"/>
            <a:ext cx="285119" cy="35877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Arial"/>
              </a:rPr>
              <a:t>T</a:t>
            </a:r>
          </a:p>
        </p:txBody>
      </p:sp>
      <p:sp>
        <p:nvSpPr>
          <p:cNvPr id="548" name="Google Shape;548;p42"/>
          <p:cNvSpPr txBox="1">
            <a:spLocks noGrp="1"/>
          </p:cNvSpPr>
          <p:nvPr>
            <p:ph type="title" idx="4294967295"/>
          </p:nvPr>
        </p:nvSpPr>
        <p:spPr>
          <a:xfrm>
            <a:off x="1934250" y="91625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3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</a:t>
            </a:r>
            <a:endParaRPr sz="1200"/>
          </a:p>
        </p:txBody>
      </p:sp>
      <p:sp>
        <p:nvSpPr>
          <p:cNvPr id="554" name="Google Shape;554;p43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555" name="Google Shape;555;p43"/>
          <p:cNvSpPr txBox="1"/>
          <p:nvPr/>
        </p:nvSpPr>
        <p:spPr>
          <a:xfrm>
            <a:off x="2128065" y="512250"/>
            <a:ext cx="1629300" cy="1506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Key Activities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800" b="1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56" name="Google Shape;556;p43"/>
          <p:cNvSpPr txBox="1"/>
          <p:nvPr/>
        </p:nvSpPr>
        <p:spPr>
          <a:xfrm>
            <a:off x="2128065" y="2019386"/>
            <a:ext cx="1629300" cy="1506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Key Resources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57" name="Google Shape;557;p43"/>
          <p:cNvSpPr txBox="1"/>
          <p:nvPr/>
        </p:nvSpPr>
        <p:spPr>
          <a:xfrm>
            <a:off x="3757355" y="512250"/>
            <a:ext cx="1629300" cy="3014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Value Propositions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58" name="Google Shape;558;p43"/>
          <p:cNvSpPr txBox="1"/>
          <p:nvPr/>
        </p:nvSpPr>
        <p:spPr>
          <a:xfrm>
            <a:off x="5386645" y="512250"/>
            <a:ext cx="1629300" cy="1506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Customer Relationships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59" name="Google Shape;559;p43"/>
          <p:cNvSpPr txBox="1"/>
          <p:nvPr/>
        </p:nvSpPr>
        <p:spPr>
          <a:xfrm>
            <a:off x="5386645" y="2019386"/>
            <a:ext cx="1629300" cy="1506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Channels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60" name="Google Shape;560;p43"/>
          <p:cNvSpPr txBox="1"/>
          <p:nvPr/>
        </p:nvSpPr>
        <p:spPr>
          <a:xfrm>
            <a:off x="7015935" y="512250"/>
            <a:ext cx="1629300" cy="3014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Customer Segments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61" name="Google Shape;561;p43"/>
          <p:cNvSpPr txBox="1"/>
          <p:nvPr/>
        </p:nvSpPr>
        <p:spPr>
          <a:xfrm>
            <a:off x="498775" y="512250"/>
            <a:ext cx="1629300" cy="3014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Key Partners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800" b="1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62" name="Google Shape;562;p43"/>
          <p:cNvSpPr txBox="1"/>
          <p:nvPr/>
        </p:nvSpPr>
        <p:spPr>
          <a:xfrm>
            <a:off x="498775" y="3526522"/>
            <a:ext cx="4073100" cy="116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Cost Structure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63" name="Google Shape;563;p43"/>
          <p:cNvSpPr txBox="1"/>
          <p:nvPr/>
        </p:nvSpPr>
        <p:spPr>
          <a:xfrm>
            <a:off x="4572000" y="3526522"/>
            <a:ext cx="4073100" cy="1167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Revenue Streams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900" b="1"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64" name="Google Shape;564;p43"/>
          <p:cNvSpPr/>
          <p:nvPr/>
        </p:nvSpPr>
        <p:spPr>
          <a:xfrm>
            <a:off x="4295941" y="3598545"/>
            <a:ext cx="204046" cy="202853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65" name="Google Shape;565;p43"/>
          <p:cNvSpPr/>
          <p:nvPr/>
        </p:nvSpPr>
        <p:spPr>
          <a:xfrm>
            <a:off x="6740343" y="584341"/>
            <a:ext cx="203437" cy="182626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66" name="Google Shape;566;p43"/>
          <p:cNvSpPr/>
          <p:nvPr/>
        </p:nvSpPr>
        <p:spPr>
          <a:xfrm>
            <a:off x="1860217" y="584259"/>
            <a:ext cx="195717" cy="195705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567" name="Google Shape;567;p43"/>
          <p:cNvSpPr/>
          <p:nvPr/>
        </p:nvSpPr>
        <p:spPr>
          <a:xfrm>
            <a:off x="8387008" y="584339"/>
            <a:ext cx="186194" cy="196301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grpSp>
        <p:nvGrpSpPr>
          <p:cNvPr id="568" name="Google Shape;568;p43"/>
          <p:cNvGrpSpPr/>
          <p:nvPr/>
        </p:nvGrpSpPr>
        <p:grpSpPr>
          <a:xfrm>
            <a:off x="8342919" y="3598348"/>
            <a:ext cx="220681" cy="161802"/>
            <a:chOff x="4610450" y="3703750"/>
            <a:chExt cx="453050" cy="332175"/>
          </a:xfrm>
        </p:grpSpPr>
        <p:sp>
          <p:nvSpPr>
            <p:cNvPr id="569" name="Google Shape;569;p43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70" name="Google Shape;570;p43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sp>
        <p:nvSpPr>
          <p:cNvPr id="571" name="Google Shape;571;p43"/>
          <p:cNvSpPr/>
          <p:nvPr/>
        </p:nvSpPr>
        <p:spPr>
          <a:xfrm>
            <a:off x="3487270" y="584274"/>
            <a:ext cx="198079" cy="198091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grpSp>
        <p:nvGrpSpPr>
          <p:cNvPr id="572" name="Google Shape;572;p43"/>
          <p:cNvGrpSpPr/>
          <p:nvPr/>
        </p:nvGrpSpPr>
        <p:grpSpPr>
          <a:xfrm>
            <a:off x="5136738" y="584231"/>
            <a:ext cx="177865" cy="226635"/>
            <a:chOff x="1958100" y="4985350"/>
            <a:chExt cx="365150" cy="465275"/>
          </a:xfrm>
        </p:grpSpPr>
        <p:sp>
          <p:nvSpPr>
            <p:cNvPr id="573" name="Google Shape;573;p43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74" name="Google Shape;574;p43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75" name="Google Shape;575;p43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76" name="Google Shape;576;p43"/>
          <p:cNvGrpSpPr/>
          <p:nvPr/>
        </p:nvGrpSpPr>
        <p:grpSpPr>
          <a:xfrm>
            <a:off x="3409913" y="2091194"/>
            <a:ext cx="267686" cy="243294"/>
            <a:chOff x="4562200" y="4968250"/>
            <a:chExt cx="549550" cy="499475"/>
          </a:xfrm>
        </p:grpSpPr>
        <p:sp>
          <p:nvSpPr>
            <p:cNvPr id="577" name="Google Shape;577;p43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78" name="Google Shape;578;p43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79" name="Google Shape;579;p43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80" name="Google Shape;580;p43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81" name="Google Shape;581;p43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grpSp>
        <p:nvGrpSpPr>
          <p:cNvPr id="582" name="Google Shape;582;p43"/>
          <p:cNvGrpSpPr/>
          <p:nvPr/>
        </p:nvGrpSpPr>
        <p:grpSpPr>
          <a:xfrm>
            <a:off x="6668278" y="2092620"/>
            <a:ext cx="262924" cy="252208"/>
            <a:chOff x="5241175" y="4959100"/>
            <a:chExt cx="539775" cy="517775"/>
          </a:xfrm>
        </p:grpSpPr>
        <p:sp>
          <p:nvSpPr>
            <p:cNvPr id="583" name="Google Shape;583;p43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84" name="Google Shape;584;p4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85" name="Google Shape;585;p43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86" name="Google Shape;586;p4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87" name="Google Shape;587;p4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88" name="Google Shape;588;p4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4" name="Google Shape;456;p40"/>
          <p:cNvSpPr txBox="1">
            <a:spLocks/>
          </p:cNvSpPr>
          <p:nvPr/>
        </p:nvSpPr>
        <p:spPr>
          <a:xfrm>
            <a:off x="1647103" y="265177"/>
            <a:ext cx="5136900" cy="552300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 đề tài</a:t>
            </a:r>
            <a:endParaRPr 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Google Shape;458;p40"/>
          <p:cNvSpPr/>
          <p:nvPr/>
        </p:nvSpPr>
        <p:spPr>
          <a:xfrm>
            <a:off x="1019599" y="1349137"/>
            <a:ext cx="2813100" cy="1584600"/>
          </a:xfrm>
          <a:prstGeom prst="rect">
            <a:avLst/>
          </a:prstGeom>
          <a:solidFill>
            <a:srgbClr val="EDEADE">
              <a:alpha val="25140"/>
            </a:srgbClr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solidFill>
                  <a:schemeClr val="dk1"/>
                </a:solidFill>
                <a:latin typeface="Times New Roman" panose="02020603050405020304" pitchFamily="18" charset="0"/>
                <a:ea typeface="Bitter"/>
                <a:cs typeface="Times New Roman" panose="02020603050405020304" pitchFamily="18" charset="0"/>
                <a:sym typeface="Bitter"/>
              </a:rPr>
              <a:t>Củng cố kỹ năng phân tích thiết kế hệ thống đã được họcw</a:t>
            </a:r>
            <a:endParaRPr>
              <a:solidFill>
                <a:schemeClr val="dk1"/>
              </a:solidFill>
              <a:latin typeface="Times New Roman" panose="02020603050405020304" pitchFamily="18" charset="0"/>
              <a:ea typeface="Bitter"/>
              <a:cs typeface="Times New Roman" panose="02020603050405020304" pitchFamily="18" charset="0"/>
              <a:sym typeface="Bitter"/>
            </a:endParaRPr>
          </a:p>
        </p:txBody>
      </p:sp>
      <p:sp>
        <p:nvSpPr>
          <p:cNvPr id="6" name="Google Shape;459;p40"/>
          <p:cNvSpPr/>
          <p:nvPr/>
        </p:nvSpPr>
        <p:spPr>
          <a:xfrm>
            <a:off x="3918012" y="1363400"/>
            <a:ext cx="3320987" cy="1584600"/>
          </a:xfrm>
          <a:prstGeom prst="rect">
            <a:avLst/>
          </a:prstGeom>
          <a:solidFill>
            <a:srgbClr val="EDEADE">
              <a:alpha val="25140"/>
            </a:srgbClr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mtClean="0">
                <a:solidFill>
                  <a:schemeClr val="dk1"/>
                </a:solidFill>
                <a:latin typeface="Times New Roman" panose="02020603050405020304" pitchFamily="18" charset="0"/>
                <a:ea typeface="Bitter"/>
                <a:cs typeface="Times New Roman" panose="02020603050405020304" pitchFamily="18" charset="0"/>
                <a:sym typeface="Bitter"/>
              </a:rPr>
              <a:t>Xây dựng Website bằng ngôn ngữ lập trình PHP, với sự hỗ trợ của các framework Laravel và hệ quản trị có sở dữ liệu MySQL</a:t>
            </a:r>
            <a:endParaRPr>
              <a:solidFill>
                <a:schemeClr val="dk1"/>
              </a:solidFill>
              <a:latin typeface="Times New Roman" panose="02020603050405020304" pitchFamily="18" charset="0"/>
              <a:ea typeface="Bitter"/>
              <a:cs typeface="Times New Roman" panose="02020603050405020304" pitchFamily="18" charset="0"/>
              <a:sym typeface="Bitter"/>
            </a:endParaRPr>
          </a:p>
        </p:txBody>
      </p:sp>
      <p:sp>
        <p:nvSpPr>
          <p:cNvPr id="7" name="Google Shape;460;p40"/>
          <p:cNvSpPr/>
          <p:nvPr/>
        </p:nvSpPr>
        <p:spPr>
          <a:xfrm>
            <a:off x="1019599" y="3032081"/>
            <a:ext cx="2813100" cy="1584600"/>
          </a:xfrm>
          <a:prstGeom prst="rect">
            <a:avLst/>
          </a:prstGeom>
          <a:solidFill>
            <a:srgbClr val="EDEADE">
              <a:alpha val="25140"/>
            </a:srgbClr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mtClean="0">
                <a:solidFill>
                  <a:schemeClr val="dk1"/>
                </a:solidFill>
                <a:latin typeface="Times New Roman" panose="02020603050405020304" pitchFamily="18" charset="0"/>
                <a:ea typeface="Bitter"/>
                <a:cs typeface="Times New Roman" panose="02020603050405020304" pitchFamily="18" charset="0"/>
                <a:sym typeface="Bitter"/>
              </a:rPr>
              <a:t>Củng cố kĩ năng thông qua một hệ thống thực tiễn</a:t>
            </a:r>
            <a:endParaRPr>
              <a:solidFill>
                <a:schemeClr val="dk1"/>
              </a:solidFill>
              <a:latin typeface="Times New Roman" panose="02020603050405020304" pitchFamily="18" charset="0"/>
              <a:ea typeface="Bitter"/>
              <a:cs typeface="Times New Roman" panose="02020603050405020304" pitchFamily="18" charset="0"/>
              <a:sym typeface="Bitter"/>
            </a:endParaRPr>
          </a:p>
        </p:txBody>
      </p:sp>
      <p:sp>
        <p:nvSpPr>
          <p:cNvPr id="8" name="Google Shape;461;p40"/>
          <p:cNvSpPr/>
          <p:nvPr/>
        </p:nvSpPr>
        <p:spPr>
          <a:xfrm>
            <a:off x="3918012" y="3090524"/>
            <a:ext cx="3320987" cy="1584600"/>
          </a:xfrm>
          <a:prstGeom prst="rect">
            <a:avLst/>
          </a:prstGeom>
          <a:solidFill>
            <a:srgbClr val="EDEADE">
              <a:alpha val="25140"/>
            </a:srgbClr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mtClean="0">
                <a:solidFill>
                  <a:schemeClr val="dk1"/>
                </a:solidFill>
                <a:latin typeface="Times New Roman" panose="02020603050405020304" pitchFamily="18" charset="0"/>
                <a:ea typeface="Bitter"/>
                <a:cs typeface="Times New Roman" panose="02020603050405020304" pitchFamily="18" charset="0"/>
                <a:sym typeface="Bitter"/>
              </a:rPr>
              <a:t>Xây dựng hệ thống với đầy đủ chức năng cần thiết, nhằm giúp người quản lý dễ dàng kiểm tra và đáp ứng nhu cầu cho khách hàng</a:t>
            </a:r>
            <a:endParaRPr>
              <a:solidFill>
                <a:schemeClr val="dk1"/>
              </a:solidFill>
              <a:latin typeface="Times New Roman" panose="02020603050405020304" pitchFamily="18" charset="0"/>
              <a:ea typeface="Bitter"/>
              <a:cs typeface="Times New Roman" panose="02020603050405020304" pitchFamily="18" charset="0"/>
              <a:sym typeface="Bitter"/>
            </a:endParaRPr>
          </a:p>
        </p:txBody>
      </p:sp>
      <p:sp>
        <p:nvSpPr>
          <p:cNvPr id="9" name="Google Shape;462;p40"/>
          <p:cNvSpPr/>
          <p:nvPr/>
        </p:nvSpPr>
        <p:spPr>
          <a:xfrm>
            <a:off x="2607235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63;p40"/>
          <p:cNvSpPr/>
          <p:nvPr/>
        </p:nvSpPr>
        <p:spPr>
          <a:xfrm rot="5400000">
            <a:off x="2709463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64;p40"/>
          <p:cNvSpPr/>
          <p:nvPr/>
        </p:nvSpPr>
        <p:spPr>
          <a:xfrm rot="10800000">
            <a:off x="2709463" y="1836733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65;p40"/>
          <p:cNvSpPr/>
          <p:nvPr/>
        </p:nvSpPr>
        <p:spPr>
          <a:xfrm rot="-5400000">
            <a:off x="2607235" y="1836733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66;p40"/>
          <p:cNvSpPr/>
          <p:nvPr/>
        </p:nvSpPr>
        <p:spPr>
          <a:xfrm>
            <a:off x="2663756" y="2242577"/>
            <a:ext cx="323011" cy="49840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>
              <a:ln>
                <a:noFill/>
              </a:ln>
              <a:solidFill>
                <a:schemeClr val="lt1"/>
              </a:solidFill>
              <a:latin typeface="Dancing Script"/>
            </a:endParaRPr>
          </a:p>
        </p:txBody>
      </p:sp>
      <p:sp>
        <p:nvSpPr>
          <p:cNvPr id="14" name="Google Shape;467;p40"/>
          <p:cNvSpPr/>
          <p:nvPr/>
        </p:nvSpPr>
        <p:spPr>
          <a:xfrm>
            <a:off x="3631292" y="2250297"/>
            <a:ext cx="584261" cy="49840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>
              <a:ln>
                <a:noFill/>
              </a:ln>
              <a:solidFill>
                <a:schemeClr val="lt1"/>
              </a:solidFill>
              <a:latin typeface="Dancing Script"/>
            </a:endParaRPr>
          </a:p>
        </p:txBody>
      </p:sp>
      <p:sp>
        <p:nvSpPr>
          <p:cNvPr id="15" name="Google Shape;468;p40"/>
          <p:cNvSpPr/>
          <p:nvPr/>
        </p:nvSpPr>
        <p:spPr>
          <a:xfrm>
            <a:off x="2629169" y="3296794"/>
            <a:ext cx="377979" cy="49778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>
              <a:ln>
                <a:noFill/>
              </a:ln>
              <a:solidFill>
                <a:schemeClr val="lt1"/>
              </a:solidFill>
              <a:latin typeface="Dancing Script"/>
            </a:endParaRPr>
          </a:p>
        </p:txBody>
      </p:sp>
      <p:sp>
        <p:nvSpPr>
          <p:cNvPr id="16" name="Google Shape;469;p40"/>
          <p:cNvSpPr/>
          <p:nvPr/>
        </p:nvSpPr>
        <p:spPr>
          <a:xfrm>
            <a:off x="3745551" y="3304514"/>
            <a:ext cx="382920" cy="49840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>
              <a:ln>
                <a:noFill/>
              </a:ln>
              <a:solidFill>
                <a:schemeClr val="lt1"/>
              </a:solidFill>
              <a:latin typeface="Dancing Script"/>
            </a:endParaRPr>
          </a:p>
        </p:txBody>
      </p:sp>
      <p:sp>
        <p:nvSpPr>
          <p:cNvPr id="17" name="Google Shape;470;p40"/>
          <p:cNvSpPr/>
          <p:nvPr/>
        </p:nvSpPr>
        <p:spPr>
          <a:xfrm>
            <a:off x="6786352" y="883151"/>
            <a:ext cx="548707" cy="547209"/>
          </a:xfrm>
          <a:custGeom>
            <a:avLst/>
            <a:gdLst/>
            <a:ahLst/>
            <a:cxnLst/>
            <a:rect l="l" t="t" r="r" b="b"/>
            <a:pathLst>
              <a:path w="17958" h="17909" extrusionOk="0">
                <a:moveTo>
                  <a:pt x="11972" y="390"/>
                </a:moveTo>
                <a:lnTo>
                  <a:pt x="12069" y="414"/>
                </a:lnTo>
                <a:lnTo>
                  <a:pt x="12166" y="463"/>
                </a:lnTo>
                <a:lnTo>
                  <a:pt x="12288" y="511"/>
                </a:lnTo>
                <a:lnTo>
                  <a:pt x="12483" y="682"/>
                </a:lnTo>
                <a:lnTo>
                  <a:pt x="12653" y="852"/>
                </a:lnTo>
                <a:lnTo>
                  <a:pt x="12823" y="1047"/>
                </a:lnTo>
                <a:lnTo>
                  <a:pt x="13091" y="1387"/>
                </a:lnTo>
                <a:lnTo>
                  <a:pt x="13456" y="1801"/>
                </a:lnTo>
                <a:lnTo>
                  <a:pt x="13821" y="2166"/>
                </a:lnTo>
                <a:lnTo>
                  <a:pt x="14235" y="2507"/>
                </a:lnTo>
                <a:lnTo>
                  <a:pt x="14648" y="2847"/>
                </a:lnTo>
                <a:lnTo>
                  <a:pt x="14843" y="3042"/>
                </a:lnTo>
                <a:lnTo>
                  <a:pt x="15038" y="3237"/>
                </a:lnTo>
                <a:lnTo>
                  <a:pt x="15403" y="3626"/>
                </a:lnTo>
                <a:lnTo>
                  <a:pt x="15743" y="4040"/>
                </a:lnTo>
                <a:lnTo>
                  <a:pt x="16108" y="4453"/>
                </a:lnTo>
                <a:lnTo>
                  <a:pt x="16449" y="4818"/>
                </a:lnTo>
                <a:lnTo>
                  <a:pt x="16619" y="4988"/>
                </a:lnTo>
                <a:lnTo>
                  <a:pt x="16814" y="5159"/>
                </a:lnTo>
                <a:lnTo>
                  <a:pt x="17130" y="5426"/>
                </a:lnTo>
                <a:lnTo>
                  <a:pt x="17276" y="5572"/>
                </a:lnTo>
                <a:lnTo>
                  <a:pt x="17398" y="5743"/>
                </a:lnTo>
                <a:lnTo>
                  <a:pt x="17422" y="5791"/>
                </a:lnTo>
                <a:lnTo>
                  <a:pt x="17422" y="5791"/>
                </a:lnTo>
                <a:lnTo>
                  <a:pt x="16887" y="5499"/>
                </a:lnTo>
                <a:lnTo>
                  <a:pt x="16449" y="5280"/>
                </a:lnTo>
                <a:lnTo>
                  <a:pt x="16230" y="5159"/>
                </a:lnTo>
                <a:lnTo>
                  <a:pt x="15987" y="5061"/>
                </a:lnTo>
                <a:lnTo>
                  <a:pt x="15962" y="5086"/>
                </a:lnTo>
                <a:lnTo>
                  <a:pt x="15962" y="5110"/>
                </a:lnTo>
                <a:lnTo>
                  <a:pt x="15987" y="5232"/>
                </a:lnTo>
                <a:lnTo>
                  <a:pt x="16035" y="5329"/>
                </a:lnTo>
                <a:lnTo>
                  <a:pt x="16181" y="5499"/>
                </a:lnTo>
                <a:lnTo>
                  <a:pt x="16352" y="5645"/>
                </a:lnTo>
                <a:lnTo>
                  <a:pt x="16571" y="5791"/>
                </a:lnTo>
                <a:lnTo>
                  <a:pt x="17033" y="6010"/>
                </a:lnTo>
                <a:lnTo>
                  <a:pt x="17252" y="6132"/>
                </a:lnTo>
                <a:lnTo>
                  <a:pt x="17446" y="6229"/>
                </a:lnTo>
                <a:lnTo>
                  <a:pt x="17349" y="6351"/>
                </a:lnTo>
                <a:lnTo>
                  <a:pt x="17227" y="6448"/>
                </a:lnTo>
                <a:lnTo>
                  <a:pt x="17154" y="6375"/>
                </a:lnTo>
                <a:lnTo>
                  <a:pt x="17082" y="6302"/>
                </a:lnTo>
                <a:lnTo>
                  <a:pt x="16887" y="6205"/>
                </a:lnTo>
                <a:lnTo>
                  <a:pt x="16498" y="6010"/>
                </a:lnTo>
                <a:lnTo>
                  <a:pt x="16400" y="5937"/>
                </a:lnTo>
                <a:lnTo>
                  <a:pt x="16303" y="5840"/>
                </a:lnTo>
                <a:lnTo>
                  <a:pt x="16108" y="5645"/>
                </a:lnTo>
                <a:lnTo>
                  <a:pt x="16011" y="5548"/>
                </a:lnTo>
                <a:lnTo>
                  <a:pt x="15914" y="5451"/>
                </a:lnTo>
                <a:lnTo>
                  <a:pt x="15816" y="5402"/>
                </a:lnTo>
                <a:lnTo>
                  <a:pt x="15695" y="5353"/>
                </a:lnTo>
                <a:lnTo>
                  <a:pt x="15670" y="5353"/>
                </a:lnTo>
                <a:lnTo>
                  <a:pt x="15646" y="5378"/>
                </a:lnTo>
                <a:lnTo>
                  <a:pt x="15622" y="5426"/>
                </a:lnTo>
                <a:lnTo>
                  <a:pt x="15622" y="5548"/>
                </a:lnTo>
                <a:lnTo>
                  <a:pt x="15670" y="5645"/>
                </a:lnTo>
                <a:lnTo>
                  <a:pt x="15792" y="5864"/>
                </a:lnTo>
                <a:lnTo>
                  <a:pt x="15962" y="6083"/>
                </a:lnTo>
                <a:lnTo>
                  <a:pt x="16133" y="6229"/>
                </a:lnTo>
                <a:lnTo>
                  <a:pt x="16303" y="6351"/>
                </a:lnTo>
                <a:lnTo>
                  <a:pt x="16473" y="6448"/>
                </a:lnTo>
                <a:lnTo>
                  <a:pt x="16668" y="6521"/>
                </a:lnTo>
                <a:lnTo>
                  <a:pt x="16838" y="6643"/>
                </a:lnTo>
                <a:lnTo>
                  <a:pt x="16619" y="6692"/>
                </a:lnTo>
                <a:lnTo>
                  <a:pt x="16400" y="6716"/>
                </a:lnTo>
                <a:lnTo>
                  <a:pt x="16376" y="6692"/>
                </a:lnTo>
                <a:lnTo>
                  <a:pt x="16327" y="6643"/>
                </a:lnTo>
                <a:lnTo>
                  <a:pt x="16181" y="6570"/>
                </a:lnTo>
                <a:lnTo>
                  <a:pt x="16108" y="6546"/>
                </a:lnTo>
                <a:lnTo>
                  <a:pt x="16035" y="6497"/>
                </a:lnTo>
                <a:lnTo>
                  <a:pt x="15889" y="6375"/>
                </a:lnTo>
                <a:lnTo>
                  <a:pt x="15768" y="6229"/>
                </a:lnTo>
                <a:lnTo>
                  <a:pt x="15670" y="6108"/>
                </a:lnTo>
                <a:lnTo>
                  <a:pt x="15549" y="6010"/>
                </a:lnTo>
                <a:lnTo>
                  <a:pt x="15403" y="5962"/>
                </a:lnTo>
                <a:lnTo>
                  <a:pt x="15330" y="5937"/>
                </a:lnTo>
                <a:lnTo>
                  <a:pt x="15257" y="5962"/>
                </a:lnTo>
                <a:lnTo>
                  <a:pt x="15232" y="5962"/>
                </a:lnTo>
                <a:lnTo>
                  <a:pt x="15232" y="6010"/>
                </a:lnTo>
                <a:lnTo>
                  <a:pt x="15281" y="6181"/>
                </a:lnTo>
                <a:lnTo>
                  <a:pt x="15354" y="6327"/>
                </a:lnTo>
                <a:lnTo>
                  <a:pt x="15573" y="6619"/>
                </a:lnTo>
                <a:lnTo>
                  <a:pt x="15622" y="6692"/>
                </a:lnTo>
                <a:lnTo>
                  <a:pt x="15354" y="6643"/>
                </a:lnTo>
                <a:lnTo>
                  <a:pt x="15086" y="6570"/>
                </a:lnTo>
                <a:lnTo>
                  <a:pt x="15086" y="6546"/>
                </a:lnTo>
                <a:lnTo>
                  <a:pt x="14843" y="6205"/>
                </a:lnTo>
                <a:lnTo>
                  <a:pt x="14575" y="5889"/>
                </a:lnTo>
                <a:lnTo>
                  <a:pt x="14283" y="5572"/>
                </a:lnTo>
                <a:lnTo>
                  <a:pt x="13991" y="5256"/>
                </a:lnTo>
                <a:lnTo>
                  <a:pt x="13359" y="4672"/>
                </a:lnTo>
                <a:lnTo>
                  <a:pt x="12726" y="4137"/>
                </a:lnTo>
                <a:lnTo>
                  <a:pt x="11996" y="3456"/>
                </a:lnTo>
                <a:lnTo>
                  <a:pt x="11607" y="3139"/>
                </a:lnTo>
                <a:lnTo>
                  <a:pt x="11217" y="2823"/>
                </a:lnTo>
                <a:lnTo>
                  <a:pt x="11169" y="2823"/>
                </a:lnTo>
                <a:lnTo>
                  <a:pt x="11144" y="2750"/>
                </a:lnTo>
                <a:lnTo>
                  <a:pt x="11071" y="2628"/>
                </a:lnTo>
                <a:lnTo>
                  <a:pt x="11023" y="2482"/>
                </a:lnTo>
                <a:lnTo>
                  <a:pt x="10974" y="2336"/>
                </a:lnTo>
                <a:lnTo>
                  <a:pt x="10950" y="2166"/>
                </a:lnTo>
                <a:lnTo>
                  <a:pt x="10925" y="1850"/>
                </a:lnTo>
                <a:lnTo>
                  <a:pt x="10974" y="1509"/>
                </a:lnTo>
                <a:lnTo>
                  <a:pt x="11071" y="1193"/>
                </a:lnTo>
                <a:lnTo>
                  <a:pt x="11144" y="1022"/>
                </a:lnTo>
                <a:lnTo>
                  <a:pt x="11217" y="901"/>
                </a:lnTo>
                <a:lnTo>
                  <a:pt x="11315" y="755"/>
                </a:lnTo>
                <a:lnTo>
                  <a:pt x="11412" y="633"/>
                </a:lnTo>
                <a:lnTo>
                  <a:pt x="11534" y="536"/>
                </a:lnTo>
                <a:lnTo>
                  <a:pt x="11655" y="463"/>
                </a:lnTo>
                <a:lnTo>
                  <a:pt x="11753" y="414"/>
                </a:lnTo>
                <a:lnTo>
                  <a:pt x="11850" y="390"/>
                </a:lnTo>
                <a:close/>
                <a:moveTo>
                  <a:pt x="10098" y="4745"/>
                </a:moveTo>
                <a:lnTo>
                  <a:pt x="9976" y="4794"/>
                </a:lnTo>
                <a:lnTo>
                  <a:pt x="9879" y="4867"/>
                </a:lnTo>
                <a:lnTo>
                  <a:pt x="9684" y="5037"/>
                </a:lnTo>
                <a:lnTo>
                  <a:pt x="9149" y="5572"/>
                </a:lnTo>
                <a:lnTo>
                  <a:pt x="8687" y="6035"/>
                </a:lnTo>
                <a:lnTo>
                  <a:pt x="8468" y="6302"/>
                </a:lnTo>
                <a:lnTo>
                  <a:pt x="8273" y="6570"/>
                </a:lnTo>
                <a:lnTo>
                  <a:pt x="8249" y="6643"/>
                </a:lnTo>
                <a:lnTo>
                  <a:pt x="8273" y="6716"/>
                </a:lnTo>
                <a:lnTo>
                  <a:pt x="8346" y="6789"/>
                </a:lnTo>
                <a:lnTo>
                  <a:pt x="8419" y="6789"/>
                </a:lnTo>
                <a:lnTo>
                  <a:pt x="8565" y="6765"/>
                </a:lnTo>
                <a:lnTo>
                  <a:pt x="8687" y="6716"/>
                </a:lnTo>
                <a:lnTo>
                  <a:pt x="8833" y="6619"/>
                </a:lnTo>
                <a:lnTo>
                  <a:pt x="8979" y="6521"/>
                </a:lnTo>
                <a:lnTo>
                  <a:pt x="9222" y="6278"/>
                </a:lnTo>
                <a:lnTo>
                  <a:pt x="9417" y="6059"/>
                </a:lnTo>
                <a:lnTo>
                  <a:pt x="9976" y="5524"/>
                </a:lnTo>
                <a:lnTo>
                  <a:pt x="10171" y="5353"/>
                </a:lnTo>
                <a:lnTo>
                  <a:pt x="10268" y="5280"/>
                </a:lnTo>
                <a:lnTo>
                  <a:pt x="10341" y="5207"/>
                </a:lnTo>
                <a:lnTo>
                  <a:pt x="10414" y="5110"/>
                </a:lnTo>
                <a:lnTo>
                  <a:pt x="10414" y="5037"/>
                </a:lnTo>
                <a:lnTo>
                  <a:pt x="10414" y="4964"/>
                </a:lnTo>
                <a:lnTo>
                  <a:pt x="10390" y="4891"/>
                </a:lnTo>
                <a:lnTo>
                  <a:pt x="10341" y="4818"/>
                </a:lnTo>
                <a:lnTo>
                  <a:pt x="10268" y="4770"/>
                </a:lnTo>
                <a:lnTo>
                  <a:pt x="10195" y="4745"/>
                </a:lnTo>
                <a:close/>
                <a:moveTo>
                  <a:pt x="11047" y="3018"/>
                </a:moveTo>
                <a:lnTo>
                  <a:pt x="11193" y="3188"/>
                </a:lnTo>
                <a:lnTo>
                  <a:pt x="11339" y="3358"/>
                </a:lnTo>
                <a:lnTo>
                  <a:pt x="11680" y="3699"/>
                </a:lnTo>
                <a:lnTo>
                  <a:pt x="12385" y="4307"/>
                </a:lnTo>
                <a:lnTo>
                  <a:pt x="12994" y="4867"/>
                </a:lnTo>
                <a:lnTo>
                  <a:pt x="13602" y="5451"/>
                </a:lnTo>
                <a:lnTo>
                  <a:pt x="14162" y="6059"/>
                </a:lnTo>
                <a:lnTo>
                  <a:pt x="14429" y="6375"/>
                </a:lnTo>
                <a:lnTo>
                  <a:pt x="14697" y="6716"/>
                </a:lnTo>
                <a:lnTo>
                  <a:pt x="14624" y="6789"/>
                </a:lnTo>
                <a:lnTo>
                  <a:pt x="14308" y="6619"/>
                </a:lnTo>
                <a:lnTo>
                  <a:pt x="14137" y="6521"/>
                </a:lnTo>
                <a:lnTo>
                  <a:pt x="13943" y="6424"/>
                </a:lnTo>
                <a:lnTo>
                  <a:pt x="13821" y="6400"/>
                </a:lnTo>
                <a:lnTo>
                  <a:pt x="13748" y="6375"/>
                </a:lnTo>
                <a:lnTo>
                  <a:pt x="13699" y="6327"/>
                </a:lnTo>
                <a:lnTo>
                  <a:pt x="13675" y="6327"/>
                </a:lnTo>
                <a:lnTo>
                  <a:pt x="13651" y="6351"/>
                </a:lnTo>
                <a:lnTo>
                  <a:pt x="13651" y="6375"/>
                </a:lnTo>
                <a:lnTo>
                  <a:pt x="13724" y="6497"/>
                </a:lnTo>
                <a:lnTo>
                  <a:pt x="13772" y="6594"/>
                </a:lnTo>
                <a:lnTo>
                  <a:pt x="13918" y="6765"/>
                </a:lnTo>
                <a:lnTo>
                  <a:pt x="14089" y="6911"/>
                </a:lnTo>
                <a:lnTo>
                  <a:pt x="14405" y="7105"/>
                </a:lnTo>
                <a:lnTo>
                  <a:pt x="14332" y="7203"/>
                </a:lnTo>
                <a:lnTo>
                  <a:pt x="14283" y="7251"/>
                </a:lnTo>
                <a:lnTo>
                  <a:pt x="14235" y="7227"/>
                </a:lnTo>
                <a:lnTo>
                  <a:pt x="13967" y="7105"/>
                </a:lnTo>
                <a:lnTo>
                  <a:pt x="13699" y="6984"/>
                </a:lnTo>
                <a:lnTo>
                  <a:pt x="13602" y="6911"/>
                </a:lnTo>
                <a:lnTo>
                  <a:pt x="13480" y="6862"/>
                </a:lnTo>
                <a:lnTo>
                  <a:pt x="13359" y="6838"/>
                </a:lnTo>
                <a:lnTo>
                  <a:pt x="13237" y="6862"/>
                </a:lnTo>
                <a:lnTo>
                  <a:pt x="13188" y="6886"/>
                </a:lnTo>
                <a:lnTo>
                  <a:pt x="13188" y="6911"/>
                </a:lnTo>
                <a:lnTo>
                  <a:pt x="13164" y="6959"/>
                </a:lnTo>
                <a:lnTo>
                  <a:pt x="13188" y="6984"/>
                </a:lnTo>
                <a:lnTo>
                  <a:pt x="13261" y="7105"/>
                </a:lnTo>
                <a:lnTo>
                  <a:pt x="13383" y="7178"/>
                </a:lnTo>
                <a:lnTo>
                  <a:pt x="13626" y="7349"/>
                </a:lnTo>
                <a:lnTo>
                  <a:pt x="13821" y="7446"/>
                </a:lnTo>
                <a:lnTo>
                  <a:pt x="14016" y="7543"/>
                </a:lnTo>
                <a:lnTo>
                  <a:pt x="13699" y="7835"/>
                </a:lnTo>
                <a:lnTo>
                  <a:pt x="13480" y="7738"/>
                </a:lnTo>
                <a:lnTo>
                  <a:pt x="13237" y="7616"/>
                </a:lnTo>
                <a:lnTo>
                  <a:pt x="13018" y="7568"/>
                </a:lnTo>
                <a:lnTo>
                  <a:pt x="12896" y="7543"/>
                </a:lnTo>
                <a:lnTo>
                  <a:pt x="12775" y="7543"/>
                </a:lnTo>
                <a:lnTo>
                  <a:pt x="12702" y="7568"/>
                </a:lnTo>
                <a:lnTo>
                  <a:pt x="12653" y="7641"/>
                </a:lnTo>
                <a:lnTo>
                  <a:pt x="12653" y="7714"/>
                </a:lnTo>
                <a:lnTo>
                  <a:pt x="12653" y="7762"/>
                </a:lnTo>
                <a:lnTo>
                  <a:pt x="12702" y="7787"/>
                </a:lnTo>
                <a:lnTo>
                  <a:pt x="13042" y="7981"/>
                </a:lnTo>
                <a:lnTo>
                  <a:pt x="13383" y="8176"/>
                </a:lnTo>
                <a:lnTo>
                  <a:pt x="13164" y="8419"/>
                </a:lnTo>
                <a:lnTo>
                  <a:pt x="12969" y="8346"/>
                </a:lnTo>
                <a:lnTo>
                  <a:pt x="12775" y="8273"/>
                </a:lnTo>
                <a:lnTo>
                  <a:pt x="12580" y="8152"/>
                </a:lnTo>
                <a:lnTo>
                  <a:pt x="12483" y="8103"/>
                </a:lnTo>
                <a:lnTo>
                  <a:pt x="12385" y="8054"/>
                </a:lnTo>
                <a:lnTo>
                  <a:pt x="12337" y="8054"/>
                </a:lnTo>
                <a:lnTo>
                  <a:pt x="12288" y="8079"/>
                </a:lnTo>
                <a:lnTo>
                  <a:pt x="12264" y="8127"/>
                </a:lnTo>
                <a:lnTo>
                  <a:pt x="12264" y="8176"/>
                </a:lnTo>
                <a:lnTo>
                  <a:pt x="12312" y="8273"/>
                </a:lnTo>
                <a:lnTo>
                  <a:pt x="12410" y="8371"/>
                </a:lnTo>
                <a:lnTo>
                  <a:pt x="12507" y="8468"/>
                </a:lnTo>
                <a:lnTo>
                  <a:pt x="12604" y="8541"/>
                </a:lnTo>
                <a:lnTo>
                  <a:pt x="12750" y="8614"/>
                </a:lnTo>
                <a:lnTo>
                  <a:pt x="12921" y="8687"/>
                </a:lnTo>
                <a:lnTo>
                  <a:pt x="12726" y="8930"/>
                </a:lnTo>
                <a:lnTo>
                  <a:pt x="12531" y="8833"/>
                </a:lnTo>
                <a:lnTo>
                  <a:pt x="12361" y="8784"/>
                </a:lnTo>
                <a:lnTo>
                  <a:pt x="12142" y="8638"/>
                </a:lnTo>
                <a:lnTo>
                  <a:pt x="11923" y="8517"/>
                </a:lnTo>
                <a:lnTo>
                  <a:pt x="11899" y="8517"/>
                </a:lnTo>
                <a:lnTo>
                  <a:pt x="11850" y="8565"/>
                </a:lnTo>
                <a:lnTo>
                  <a:pt x="11826" y="8590"/>
                </a:lnTo>
                <a:lnTo>
                  <a:pt x="11826" y="8687"/>
                </a:lnTo>
                <a:lnTo>
                  <a:pt x="11850" y="8809"/>
                </a:lnTo>
                <a:lnTo>
                  <a:pt x="11947" y="8906"/>
                </a:lnTo>
                <a:lnTo>
                  <a:pt x="12045" y="9003"/>
                </a:lnTo>
                <a:lnTo>
                  <a:pt x="12166" y="9101"/>
                </a:lnTo>
                <a:lnTo>
                  <a:pt x="12458" y="9247"/>
                </a:lnTo>
                <a:lnTo>
                  <a:pt x="12166" y="9539"/>
                </a:lnTo>
                <a:lnTo>
                  <a:pt x="11947" y="9441"/>
                </a:lnTo>
                <a:lnTo>
                  <a:pt x="11753" y="9320"/>
                </a:lnTo>
                <a:lnTo>
                  <a:pt x="11582" y="9198"/>
                </a:lnTo>
                <a:lnTo>
                  <a:pt x="11461" y="9174"/>
                </a:lnTo>
                <a:lnTo>
                  <a:pt x="11339" y="9174"/>
                </a:lnTo>
                <a:lnTo>
                  <a:pt x="11315" y="9198"/>
                </a:lnTo>
                <a:lnTo>
                  <a:pt x="11315" y="9271"/>
                </a:lnTo>
                <a:lnTo>
                  <a:pt x="11363" y="9368"/>
                </a:lnTo>
                <a:lnTo>
                  <a:pt x="11436" y="9466"/>
                </a:lnTo>
                <a:lnTo>
                  <a:pt x="11582" y="9612"/>
                </a:lnTo>
                <a:lnTo>
                  <a:pt x="11728" y="9709"/>
                </a:lnTo>
                <a:lnTo>
                  <a:pt x="11850" y="9806"/>
                </a:lnTo>
                <a:lnTo>
                  <a:pt x="11777" y="9879"/>
                </a:lnTo>
                <a:lnTo>
                  <a:pt x="11728" y="9928"/>
                </a:lnTo>
                <a:lnTo>
                  <a:pt x="11704" y="9977"/>
                </a:lnTo>
                <a:lnTo>
                  <a:pt x="11680" y="10050"/>
                </a:lnTo>
                <a:lnTo>
                  <a:pt x="11680" y="10098"/>
                </a:lnTo>
                <a:lnTo>
                  <a:pt x="11655" y="10196"/>
                </a:lnTo>
                <a:lnTo>
                  <a:pt x="11680" y="10244"/>
                </a:lnTo>
                <a:lnTo>
                  <a:pt x="11704" y="10317"/>
                </a:lnTo>
                <a:lnTo>
                  <a:pt x="11777" y="10488"/>
                </a:lnTo>
                <a:lnTo>
                  <a:pt x="11874" y="10682"/>
                </a:lnTo>
                <a:lnTo>
                  <a:pt x="11680" y="10561"/>
                </a:lnTo>
                <a:lnTo>
                  <a:pt x="11509" y="10463"/>
                </a:lnTo>
                <a:lnTo>
                  <a:pt x="11412" y="10439"/>
                </a:lnTo>
                <a:lnTo>
                  <a:pt x="11217" y="10439"/>
                </a:lnTo>
                <a:lnTo>
                  <a:pt x="11144" y="10463"/>
                </a:lnTo>
                <a:lnTo>
                  <a:pt x="11096" y="10488"/>
                </a:lnTo>
                <a:lnTo>
                  <a:pt x="11096" y="10512"/>
                </a:lnTo>
                <a:lnTo>
                  <a:pt x="11096" y="10561"/>
                </a:lnTo>
                <a:lnTo>
                  <a:pt x="11096" y="10585"/>
                </a:lnTo>
                <a:lnTo>
                  <a:pt x="11193" y="10658"/>
                </a:lnTo>
                <a:lnTo>
                  <a:pt x="11315" y="10731"/>
                </a:lnTo>
                <a:lnTo>
                  <a:pt x="11509" y="10877"/>
                </a:lnTo>
                <a:lnTo>
                  <a:pt x="11753" y="11072"/>
                </a:lnTo>
                <a:lnTo>
                  <a:pt x="11996" y="11266"/>
                </a:lnTo>
                <a:lnTo>
                  <a:pt x="12020" y="11266"/>
                </a:lnTo>
                <a:lnTo>
                  <a:pt x="12093" y="11631"/>
                </a:lnTo>
                <a:lnTo>
                  <a:pt x="12118" y="11972"/>
                </a:lnTo>
                <a:lnTo>
                  <a:pt x="11777" y="11704"/>
                </a:lnTo>
                <a:lnTo>
                  <a:pt x="11461" y="11437"/>
                </a:lnTo>
                <a:lnTo>
                  <a:pt x="11315" y="11339"/>
                </a:lnTo>
                <a:lnTo>
                  <a:pt x="11144" y="11242"/>
                </a:lnTo>
                <a:lnTo>
                  <a:pt x="10974" y="11193"/>
                </a:lnTo>
                <a:lnTo>
                  <a:pt x="10877" y="11169"/>
                </a:lnTo>
                <a:lnTo>
                  <a:pt x="10779" y="11193"/>
                </a:lnTo>
                <a:lnTo>
                  <a:pt x="10755" y="11218"/>
                </a:lnTo>
                <a:lnTo>
                  <a:pt x="10779" y="11242"/>
                </a:lnTo>
                <a:lnTo>
                  <a:pt x="11363" y="11826"/>
                </a:lnTo>
                <a:lnTo>
                  <a:pt x="11509" y="11972"/>
                </a:lnTo>
                <a:lnTo>
                  <a:pt x="11680" y="12142"/>
                </a:lnTo>
                <a:lnTo>
                  <a:pt x="11850" y="12264"/>
                </a:lnTo>
                <a:lnTo>
                  <a:pt x="12069" y="12361"/>
                </a:lnTo>
                <a:lnTo>
                  <a:pt x="12118" y="12361"/>
                </a:lnTo>
                <a:lnTo>
                  <a:pt x="12118" y="12921"/>
                </a:lnTo>
                <a:lnTo>
                  <a:pt x="12093" y="13091"/>
                </a:lnTo>
                <a:lnTo>
                  <a:pt x="11972" y="12969"/>
                </a:lnTo>
                <a:lnTo>
                  <a:pt x="11850" y="12824"/>
                </a:lnTo>
                <a:lnTo>
                  <a:pt x="11655" y="12653"/>
                </a:lnTo>
                <a:lnTo>
                  <a:pt x="11120" y="12167"/>
                </a:lnTo>
                <a:lnTo>
                  <a:pt x="10877" y="11948"/>
                </a:lnTo>
                <a:lnTo>
                  <a:pt x="10731" y="11875"/>
                </a:lnTo>
                <a:lnTo>
                  <a:pt x="10585" y="11826"/>
                </a:lnTo>
                <a:lnTo>
                  <a:pt x="10536" y="11850"/>
                </a:lnTo>
                <a:lnTo>
                  <a:pt x="10512" y="11875"/>
                </a:lnTo>
                <a:lnTo>
                  <a:pt x="10536" y="12021"/>
                </a:lnTo>
                <a:lnTo>
                  <a:pt x="10609" y="12142"/>
                </a:lnTo>
                <a:lnTo>
                  <a:pt x="10682" y="12264"/>
                </a:lnTo>
                <a:lnTo>
                  <a:pt x="10779" y="12386"/>
                </a:lnTo>
                <a:lnTo>
                  <a:pt x="11023" y="12605"/>
                </a:lnTo>
                <a:lnTo>
                  <a:pt x="11217" y="12799"/>
                </a:lnTo>
                <a:lnTo>
                  <a:pt x="11728" y="13286"/>
                </a:lnTo>
                <a:lnTo>
                  <a:pt x="11801" y="13359"/>
                </a:lnTo>
                <a:lnTo>
                  <a:pt x="11874" y="13407"/>
                </a:lnTo>
                <a:lnTo>
                  <a:pt x="12045" y="13407"/>
                </a:lnTo>
                <a:lnTo>
                  <a:pt x="11947" y="13699"/>
                </a:lnTo>
                <a:lnTo>
                  <a:pt x="11899" y="13845"/>
                </a:lnTo>
                <a:lnTo>
                  <a:pt x="11826" y="13991"/>
                </a:lnTo>
                <a:lnTo>
                  <a:pt x="11631" y="13748"/>
                </a:lnTo>
                <a:lnTo>
                  <a:pt x="11412" y="13529"/>
                </a:lnTo>
                <a:lnTo>
                  <a:pt x="11169" y="13334"/>
                </a:lnTo>
                <a:lnTo>
                  <a:pt x="10950" y="13115"/>
                </a:lnTo>
                <a:lnTo>
                  <a:pt x="10536" y="12702"/>
                </a:lnTo>
                <a:lnTo>
                  <a:pt x="10439" y="12629"/>
                </a:lnTo>
                <a:lnTo>
                  <a:pt x="10293" y="12532"/>
                </a:lnTo>
                <a:lnTo>
                  <a:pt x="10171" y="12459"/>
                </a:lnTo>
                <a:lnTo>
                  <a:pt x="10098" y="12361"/>
                </a:lnTo>
                <a:lnTo>
                  <a:pt x="10074" y="12361"/>
                </a:lnTo>
                <a:lnTo>
                  <a:pt x="10049" y="12386"/>
                </a:lnTo>
                <a:lnTo>
                  <a:pt x="10098" y="12532"/>
                </a:lnTo>
                <a:lnTo>
                  <a:pt x="10147" y="12653"/>
                </a:lnTo>
                <a:lnTo>
                  <a:pt x="10293" y="12921"/>
                </a:lnTo>
                <a:lnTo>
                  <a:pt x="10487" y="13140"/>
                </a:lnTo>
                <a:lnTo>
                  <a:pt x="10706" y="13359"/>
                </a:lnTo>
                <a:lnTo>
                  <a:pt x="11169" y="13797"/>
                </a:lnTo>
                <a:lnTo>
                  <a:pt x="11388" y="14016"/>
                </a:lnTo>
                <a:lnTo>
                  <a:pt x="11558" y="14235"/>
                </a:lnTo>
                <a:lnTo>
                  <a:pt x="11412" y="14283"/>
                </a:lnTo>
                <a:lnTo>
                  <a:pt x="11266" y="14283"/>
                </a:lnTo>
                <a:lnTo>
                  <a:pt x="11096" y="14259"/>
                </a:lnTo>
                <a:lnTo>
                  <a:pt x="10925" y="14210"/>
                </a:lnTo>
                <a:lnTo>
                  <a:pt x="10877" y="14162"/>
                </a:lnTo>
                <a:lnTo>
                  <a:pt x="10414" y="13651"/>
                </a:lnTo>
                <a:lnTo>
                  <a:pt x="9903" y="13164"/>
                </a:lnTo>
                <a:lnTo>
                  <a:pt x="9392" y="12678"/>
                </a:lnTo>
                <a:lnTo>
                  <a:pt x="8857" y="12240"/>
                </a:lnTo>
                <a:lnTo>
                  <a:pt x="7811" y="11315"/>
                </a:lnTo>
                <a:lnTo>
                  <a:pt x="7300" y="10828"/>
                </a:lnTo>
                <a:lnTo>
                  <a:pt x="6813" y="10342"/>
                </a:lnTo>
                <a:lnTo>
                  <a:pt x="5913" y="9344"/>
                </a:lnTo>
                <a:lnTo>
                  <a:pt x="5426" y="8857"/>
                </a:lnTo>
                <a:lnTo>
                  <a:pt x="4940" y="8419"/>
                </a:lnTo>
                <a:lnTo>
                  <a:pt x="4429" y="7981"/>
                </a:lnTo>
                <a:lnTo>
                  <a:pt x="3918" y="7568"/>
                </a:lnTo>
                <a:lnTo>
                  <a:pt x="3747" y="7397"/>
                </a:lnTo>
                <a:lnTo>
                  <a:pt x="3577" y="7203"/>
                </a:lnTo>
                <a:lnTo>
                  <a:pt x="3504" y="7130"/>
                </a:lnTo>
                <a:lnTo>
                  <a:pt x="3407" y="7057"/>
                </a:lnTo>
                <a:lnTo>
                  <a:pt x="3309" y="7008"/>
                </a:lnTo>
                <a:lnTo>
                  <a:pt x="3212" y="6984"/>
                </a:lnTo>
                <a:lnTo>
                  <a:pt x="3163" y="6911"/>
                </a:lnTo>
                <a:lnTo>
                  <a:pt x="3139" y="6838"/>
                </a:lnTo>
                <a:lnTo>
                  <a:pt x="3163" y="6740"/>
                </a:lnTo>
                <a:lnTo>
                  <a:pt x="3163" y="6667"/>
                </a:lnTo>
                <a:lnTo>
                  <a:pt x="3236" y="6521"/>
                </a:lnTo>
                <a:lnTo>
                  <a:pt x="3358" y="6375"/>
                </a:lnTo>
                <a:lnTo>
                  <a:pt x="3504" y="6254"/>
                </a:lnTo>
                <a:lnTo>
                  <a:pt x="3650" y="6156"/>
                </a:lnTo>
                <a:lnTo>
                  <a:pt x="3942" y="6010"/>
                </a:lnTo>
                <a:lnTo>
                  <a:pt x="4234" y="5913"/>
                </a:lnTo>
                <a:lnTo>
                  <a:pt x="4526" y="5840"/>
                </a:lnTo>
                <a:lnTo>
                  <a:pt x="4842" y="5767"/>
                </a:lnTo>
                <a:lnTo>
                  <a:pt x="5134" y="5743"/>
                </a:lnTo>
                <a:lnTo>
                  <a:pt x="5499" y="5743"/>
                </a:lnTo>
                <a:lnTo>
                  <a:pt x="5864" y="5767"/>
                </a:lnTo>
                <a:lnTo>
                  <a:pt x="6229" y="5816"/>
                </a:lnTo>
                <a:lnTo>
                  <a:pt x="6594" y="5913"/>
                </a:lnTo>
                <a:lnTo>
                  <a:pt x="6862" y="6010"/>
                </a:lnTo>
                <a:lnTo>
                  <a:pt x="7154" y="6108"/>
                </a:lnTo>
                <a:lnTo>
                  <a:pt x="7446" y="6205"/>
                </a:lnTo>
                <a:lnTo>
                  <a:pt x="7592" y="6254"/>
                </a:lnTo>
                <a:lnTo>
                  <a:pt x="7738" y="6254"/>
                </a:lnTo>
                <a:lnTo>
                  <a:pt x="7787" y="6229"/>
                </a:lnTo>
                <a:lnTo>
                  <a:pt x="7860" y="6181"/>
                </a:lnTo>
                <a:lnTo>
                  <a:pt x="7884" y="6132"/>
                </a:lnTo>
                <a:lnTo>
                  <a:pt x="7884" y="6083"/>
                </a:lnTo>
                <a:lnTo>
                  <a:pt x="8006" y="5962"/>
                </a:lnTo>
                <a:lnTo>
                  <a:pt x="8079" y="5864"/>
                </a:lnTo>
                <a:lnTo>
                  <a:pt x="8346" y="5621"/>
                </a:lnTo>
                <a:lnTo>
                  <a:pt x="8614" y="5402"/>
                </a:lnTo>
                <a:lnTo>
                  <a:pt x="9198" y="4964"/>
                </a:lnTo>
                <a:lnTo>
                  <a:pt x="9490" y="4721"/>
                </a:lnTo>
                <a:lnTo>
                  <a:pt x="9757" y="4453"/>
                </a:lnTo>
                <a:lnTo>
                  <a:pt x="10293" y="3894"/>
                </a:lnTo>
                <a:lnTo>
                  <a:pt x="10706" y="3480"/>
                </a:lnTo>
                <a:lnTo>
                  <a:pt x="10901" y="3261"/>
                </a:lnTo>
                <a:lnTo>
                  <a:pt x="10974" y="3139"/>
                </a:lnTo>
                <a:lnTo>
                  <a:pt x="11047" y="3018"/>
                </a:lnTo>
                <a:close/>
                <a:moveTo>
                  <a:pt x="6327" y="10463"/>
                </a:moveTo>
                <a:lnTo>
                  <a:pt x="6594" y="10780"/>
                </a:lnTo>
                <a:lnTo>
                  <a:pt x="7057" y="11266"/>
                </a:lnTo>
                <a:lnTo>
                  <a:pt x="7543" y="11729"/>
                </a:lnTo>
                <a:lnTo>
                  <a:pt x="6643" y="12580"/>
                </a:lnTo>
                <a:lnTo>
                  <a:pt x="5718" y="13407"/>
                </a:lnTo>
                <a:lnTo>
                  <a:pt x="4794" y="14210"/>
                </a:lnTo>
                <a:lnTo>
                  <a:pt x="3820" y="14989"/>
                </a:lnTo>
                <a:lnTo>
                  <a:pt x="3042" y="15597"/>
                </a:lnTo>
                <a:lnTo>
                  <a:pt x="2263" y="16157"/>
                </a:lnTo>
                <a:lnTo>
                  <a:pt x="1460" y="16717"/>
                </a:lnTo>
                <a:lnTo>
                  <a:pt x="682" y="17301"/>
                </a:lnTo>
                <a:lnTo>
                  <a:pt x="1120" y="16765"/>
                </a:lnTo>
                <a:lnTo>
                  <a:pt x="1533" y="16230"/>
                </a:lnTo>
                <a:lnTo>
                  <a:pt x="1971" y="15646"/>
                </a:lnTo>
                <a:lnTo>
                  <a:pt x="2458" y="15111"/>
                </a:lnTo>
                <a:lnTo>
                  <a:pt x="3431" y="14064"/>
                </a:lnTo>
                <a:lnTo>
                  <a:pt x="4307" y="13018"/>
                </a:lnTo>
                <a:lnTo>
                  <a:pt x="5159" y="11972"/>
                </a:lnTo>
                <a:lnTo>
                  <a:pt x="5524" y="11485"/>
                </a:lnTo>
                <a:lnTo>
                  <a:pt x="5913" y="11023"/>
                </a:lnTo>
                <a:lnTo>
                  <a:pt x="6132" y="10755"/>
                </a:lnTo>
                <a:lnTo>
                  <a:pt x="6229" y="10609"/>
                </a:lnTo>
                <a:lnTo>
                  <a:pt x="6327" y="10463"/>
                </a:lnTo>
                <a:close/>
                <a:moveTo>
                  <a:pt x="11753" y="0"/>
                </a:moveTo>
                <a:lnTo>
                  <a:pt x="11558" y="49"/>
                </a:lnTo>
                <a:lnTo>
                  <a:pt x="11363" y="122"/>
                </a:lnTo>
                <a:lnTo>
                  <a:pt x="11217" y="219"/>
                </a:lnTo>
                <a:lnTo>
                  <a:pt x="11096" y="341"/>
                </a:lnTo>
                <a:lnTo>
                  <a:pt x="10974" y="463"/>
                </a:lnTo>
                <a:lnTo>
                  <a:pt x="10877" y="609"/>
                </a:lnTo>
                <a:lnTo>
                  <a:pt x="10779" y="779"/>
                </a:lnTo>
                <a:lnTo>
                  <a:pt x="10706" y="949"/>
                </a:lnTo>
                <a:lnTo>
                  <a:pt x="10633" y="1120"/>
                </a:lnTo>
                <a:lnTo>
                  <a:pt x="10585" y="1314"/>
                </a:lnTo>
                <a:lnTo>
                  <a:pt x="10536" y="1509"/>
                </a:lnTo>
                <a:lnTo>
                  <a:pt x="10512" y="1704"/>
                </a:lnTo>
                <a:lnTo>
                  <a:pt x="10512" y="1898"/>
                </a:lnTo>
                <a:lnTo>
                  <a:pt x="10512" y="2093"/>
                </a:lnTo>
                <a:lnTo>
                  <a:pt x="10536" y="2263"/>
                </a:lnTo>
                <a:lnTo>
                  <a:pt x="10585" y="2458"/>
                </a:lnTo>
                <a:lnTo>
                  <a:pt x="10633" y="2604"/>
                </a:lnTo>
                <a:lnTo>
                  <a:pt x="10731" y="2774"/>
                </a:lnTo>
                <a:lnTo>
                  <a:pt x="10609" y="2823"/>
                </a:lnTo>
                <a:lnTo>
                  <a:pt x="10487" y="2920"/>
                </a:lnTo>
                <a:lnTo>
                  <a:pt x="10293" y="3115"/>
                </a:lnTo>
                <a:lnTo>
                  <a:pt x="9928" y="3553"/>
                </a:lnTo>
                <a:lnTo>
                  <a:pt x="9417" y="4113"/>
                </a:lnTo>
                <a:lnTo>
                  <a:pt x="9149" y="4356"/>
                </a:lnTo>
                <a:lnTo>
                  <a:pt x="8857" y="4624"/>
                </a:lnTo>
                <a:lnTo>
                  <a:pt x="8298" y="5061"/>
                </a:lnTo>
                <a:lnTo>
                  <a:pt x="8030" y="5305"/>
                </a:lnTo>
                <a:lnTo>
                  <a:pt x="7787" y="5572"/>
                </a:lnTo>
                <a:lnTo>
                  <a:pt x="7714" y="5670"/>
                </a:lnTo>
                <a:lnTo>
                  <a:pt x="7616" y="5791"/>
                </a:lnTo>
                <a:lnTo>
                  <a:pt x="7470" y="5718"/>
                </a:lnTo>
                <a:lnTo>
                  <a:pt x="7300" y="5645"/>
                </a:lnTo>
                <a:lnTo>
                  <a:pt x="6935" y="5524"/>
                </a:lnTo>
                <a:lnTo>
                  <a:pt x="6570" y="5451"/>
                </a:lnTo>
                <a:lnTo>
                  <a:pt x="6254" y="5402"/>
                </a:lnTo>
                <a:lnTo>
                  <a:pt x="5767" y="5329"/>
                </a:lnTo>
                <a:lnTo>
                  <a:pt x="5280" y="5305"/>
                </a:lnTo>
                <a:lnTo>
                  <a:pt x="4794" y="5353"/>
                </a:lnTo>
                <a:lnTo>
                  <a:pt x="4307" y="5451"/>
                </a:lnTo>
                <a:lnTo>
                  <a:pt x="3942" y="5548"/>
                </a:lnTo>
                <a:lnTo>
                  <a:pt x="3601" y="5718"/>
                </a:lnTo>
                <a:lnTo>
                  <a:pt x="3431" y="5791"/>
                </a:lnTo>
                <a:lnTo>
                  <a:pt x="3261" y="5913"/>
                </a:lnTo>
                <a:lnTo>
                  <a:pt x="3139" y="6035"/>
                </a:lnTo>
                <a:lnTo>
                  <a:pt x="3017" y="6181"/>
                </a:lnTo>
                <a:lnTo>
                  <a:pt x="2871" y="6448"/>
                </a:lnTo>
                <a:lnTo>
                  <a:pt x="2823" y="6570"/>
                </a:lnTo>
                <a:lnTo>
                  <a:pt x="2798" y="6716"/>
                </a:lnTo>
                <a:lnTo>
                  <a:pt x="2798" y="6862"/>
                </a:lnTo>
                <a:lnTo>
                  <a:pt x="2823" y="7008"/>
                </a:lnTo>
                <a:lnTo>
                  <a:pt x="2871" y="7130"/>
                </a:lnTo>
                <a:lnTo>
                  <a:pt x="2969" y="7227"/>
                </a:lnTo>
                <a:lnTo>
                  <a:pt x="3042" y="7251"/>
                </a:lnTo>
                <a:lnTo>
                  <a:pt x="3115" y="7251"/>
                </a:lnTo>
                <a:lnTo>
                  <a:pt x="3285" y="7470"/>
                </a:lnTo>
                <a:lnTo>
                  <a:pt x="3455" y="7689"/>
                </a:lnTo>
                <a:lnTo>
                  <a:pt x="3650" y="7908"/>
                </a:lnTo>
                <a:lnTo>
                  <a:pt x="3869" y="8103"/>
                </a:lnTo>
                <a:lnTo>
                  <a:pt x="4307" y="8468"/>
                </a:lnTo>
                <a:lnTo>
                  <a:pt x="4769" y="8833"/>
                </a:lnTo>
                <a:lnTo>
                  <a:pt x="5086" y="9125"/>
                </a:lnTo>
                <a:lnTo>
                  <a:pt x="5402" y="9466"/>
                </a:lnTo>
                <a:lnTo>
                  <a:pt x="6010" y="10123"/>
                </a:lnTo>
                <a:lnTo>
                  <a:pt x="5962" y="10196"/>
                </a:lnTo>
                <a:lnTo>
                  <a:pt x="5864" y="10342"/>
                </a:lnTo>
                <a:lnTo>
                  <a:pt x="5767" y="10488"/>
                </a:lnTo>
                <a:lnTo>
                  <a:pt x="5499" y="10780"/>
                </a:lnTo>
                <a:lnTo>
                  <a:pt x="5110" y="11291"/>
                </a:lnTo>
                <a:lnTo>
                  <a:pt x="4721" y="11777"/>
                </a:lnTo>
                <a:lnTo>
                  <a:pt x="3820" y="12921"/>
                </a:lnTo>
                <a:lnTo>
                  <a:pt x="2871" y="14016"/>
                </a:lnTo>
                <a:lnTo>
                  <a:pt x="1995" y="14989"/>
                </a:lnTo>
                <a:lnTo>
                  <a:pt x="1582" y="15500"/>
                </a:lnTo>
                <a:lnTo>
                  <a:pt x="1168" y="16011"/>
                </a:lnTo>
                <a:lnTo>
                  <a:pt x="779" y="16571"/>
                </a:lnTo>
                <a:lnTo>
                  <a:pt x="584" y="16838"/>
                </a:lnTo>
                <a:lnTo>
                  <a:pt x="365" y="17106"/>
                </a:lnTo>
                <a:lnTo>
                  <a:pt x="244" y="17276"/>
                </a:lnTo>
                <a:lnTo>
                  <a:pt x="122" y="17422"/>
                </a:lnTo>
                <a:lnTo>
                  <a:pt x="49" y="17593"/>
                </a:lnTo>
                <a:lnTo>
                  <a:pt x="0" y="17787"/>
                </a:lnTo>
                <a:lnTo>
                  <a:pt x="0" y="17860"/>
                </a:lnTo>
                <a:lnTo>
                  <a:pt x="73" y="17909"/>
                </a:lnTo>
                <a:lnTo>
                  <a:pt x="122" y="17909"/>
                </a:lnTo>
                <a:lnTo>
                  <a:pt x="195" y="17885"/>
                </a:lnTo>
                <a:lnTo>
                  <a:pt x="219" y="17836"/>
                </a:lnTo>
                <a:lnTo>
                  <a:pt x="463" y="17763"/>
                </a:lnTo>
                <a:lnTo>
                  <a:pt x="682" y="17666"/>
                </a:lnTo>
                <a:lnTo>
                  <a:pt x="901" y="17544"/>
                </a:lnTo>
                <a:lnTo>
                  <a:pt x="1120" y="17398"/>
                </a:lnTo>
                <a:lnTo>
                  <a:pt x="1533" y="17106"/>
                </a:lnTo>
                <a:lnTo>
                  <a:pt x="1947" y="16838"/>
                </a:lnTo>
                <a:lnTo>
                  <a:pt x="2433" y="16522"/>
                </a:lnTo>
                <a:lnTo>
                  <a:pt x="2896" y="16206"/>
                </a:lnTo>
                <a:lnTo>
                  <a:pt x="3358" y="15865"/>
                </a:lnTo>
                <a:lnTo>
                  <a:pt x="3820" y="15524"/>
                </a:lnTo>
                <a:lnTo>
                  <a:pt x="4867" y="14697"/>
                </a:lnTo>
                <a:lnTo>
                  <a:pt x="5889" y="13845"/>
                </a:lnTo>
                <a:lnTo>
                  <a:pt x="6886" y="12945"/>
                </a:lnTo>
                <a:lnTo>
                  <a:pt x="7860" y="12045"/>
                </a:lnTo>
                <a:lnTo>
                  <a:pt x="7860" y="12021"/>
                </a:lnTo>
                <a:lnTo>
                  <a:pt x="9222" y="13261"/>
                </a:lnTo>
                <a:lnTo>
                  <a:pt x="9879" y="13870"/>
                </a:lnTo>
                <a:lnTo>
                  <a:pt x="10195" y="14210"/>
                </a:lnTo>
                <a:lnTo>
                  <a:pt x="10512" y="14527"/>
                </a:lnTo>
                <a:lnTo>
                  <a:pt x="10585" y="14600"/>
                </a:lnTo>
                <a:lnTo>
                  <a:pt x="10658" y="14624"/>
                </a:lnTo>
                <a:lnTo>
                  <a:pt x="10731" y="14624"/>
                </a:lnTo>
                <a:lnTo>
                  <a:pt x="10804" y="14600"/>
                </a:lnTo>
                <a:lnTo>
                  <a:pt x="10925" y="14648"/>
                </a:lnTo>
                <a:lnTo>
                  <a:pt x="11047" y="14673"/>
                </a:lnTo>
                <a:lnTo>
                  <a:pt x="11290" y="14721"/>
                </a:lnTo>
                <a:lnTo>
                  <a:pt x="11534" y="14697"/>
                </a:lnTo>
                <a:lnTo>
                  <a:pt x="11655" y="14673"/>
                </a:lnTo>
                <a:lnTo>
                  <a:pt x="11777" y="14624"/>
                </a:lnTo>
                <a:lnTo>
                  <a:pt x="11923" y="14527"/>
                </a:lnTo>
                <a:lnTo>
                  <a:pt x="12045" y="14429"/>
                </a:lnTo>
                <a:lnTo>
                  <a:pt x="12142" y="14283"/>
                </a:lnTo>
                <a:lnTo>
                  <a:pt x="12239" y="14137"/>
                </a:lnTo>
                <a:lnTo>
                  <a:pt x="12312" y="13967"/>
                </a:lnTo>
                <a:lnTo>
                  <a:pt x="12385" y="13797"/>
                </a:lnTo>
                <a:lnTo>
                  <a:pt x="12458" y="13480"/>
                </a:lnTo>
                <a:lnTo>
                  <a:pt x="12531" y="13091"/>
                </a:lnTo>
                <a:lnTo>
                  <a:pt x="12580" y="12653"/>
                </a:lnTo>
                <a:lnTo>
                  <a:pt x="12580" y="12240"/>
                </a:lnTo>
                <a:lnTo>
                  <a:pt x="12556" y="11802"/>
                </a:lnTo>
                <a:lnTo>
                  <a:pt x="12483" y="11364"/>
                </a:lnTo>
                <a:lnTo>
                  <a:pt x="12385" y="10950"/>
                </a:lnTo>
                <a:lnTo>
                  <a:pt x="12264" y="10536"/>
                </a:lnTo>
                <a:lnTo>
                  <a:pt x="12093" y="10171"/>
                </a:lnTo>
                <a:lnTo>
                  <a:pt x="12337" y="9977"/>
                </a:lnTo>
                <a:lnTo>
                  <a:pt x="12580" y="9758"/>
                </a:lnTo>
                <a:lnTo>
                  <a:pt x="12994" y="9295"/>
                </a:lnTo>
                <a:lnTo>
                  <a:pt x="13407" y="8833"/>
                </a:lnTo>
                <a:lnTo>
                  <a:pt x="13845" y="8371"/>
                </a:lnTo>
                <a:lnTo>
                  <a:pt x="13918" y="8322"/>
                </a:lnTo>
                <a:lnTo>
                  <a:pt x="13967" y="8273"/>
                </a:lnTo>
                <a:lnTo>
                  <a:pt x="14259" y="8006"/>
                </a:lnTo>
                <a:lnTo>
                  <a:pt x="14575" y="7714"/>
                </a:lnTo>
                <a:lnTo>
                  <a:pt x="14721" y="7543"/>
                </a:lnTo>
                <a:lnTo>
                  <a:pt x="14867" y="7373"/>
                </a:lnTo>
                <a:lnTo>
                  <a:pt x="14965" y="7203"/>
                </a:lnTo>
                <a:lnTo>
                  <a:pt x="15062" y="7057"/>
                </a:lnTo>
                <a:lnTo>
                  <a:pt x="15427" y="7154"/>
                </a:lnTo>
                <a:lnTo>
                  <a:pt x="15865" y="7203"/>
                </a:lnTo>
                <a:lnTo>
                  <a:pt x="16279" y="7227"/>
                </a:lnTo>
                <a:lnTo>
                  <a:pt x="16498" y="7203"/>
                </a:lnTo>
                <a:lnTo>
                  <a:pt x="16717" y="7178"/>
                </a:lnTo>
                <a:lnTo>
                  <a:pt x="16911" y="7130"/>
                </a:lnTo>
                <a:lnTo>
                  <a:pt x="17106" y="7057"/>
                </a:lnTo>
                <a:lnTo>
                  <a:pt x="17300" y="6959"/>
                </a:lnTo>
                <a:lnTo>
                  <a:pt x="17446" y="6862"/>
                </a:lnTo>
                <a:lnTo>
                  <a:pt x="17617" y="6740"/>
                </a:lnTo>
                <a:lnTo>
                  <a:pt x="17738" y="6594"/>
                </a:lnTo>
                <a:lnTo>
                  <a:pt x="17836" y="6424"/>
                </a:lnTo>
                <a:lnTo>
                  <a:pt x="17909" y="6229"/>
                </a:lnTo>
                <a:lnTo>
                  <a:pt x="17957" y="6108"/>
                </a:lnTo>
                <a:lnTo>
                  <a:pt x="17957" y="5986"/>
                </a:lnTo>
                <a:lnTo>
                  <a:pt x="17933" y="5864"/>
                </a:lnTo>
                <a:lnTo>
                  <a:pt x="17909" y="5743"/>
                </a:lnTo>
                <a:lnTo>
                  <a:pt x="17811" y="5548"/>
                </a:lnTo>
                <a:lnTo>
                  <a:pt x="17690" y="5353"/>
                </a:lnTo>
                <a:lnTo>
                  <a:pt x="17495" y="5183"/>
                </a:lnTo>
                <a:lnTo>
                  <a:pt x="17325" y="5013"/>
                </a:lnTo>
                <a:lnTo>
                  <a:pt x="16960" y="4721"/>
                </a:lnTo>
                <a:lnTo>
                  <a:pt x="16692" y="4453"/>
                </a:lnTo>
                <a:lnTo>
                  <a:pt x="16425" y="4161"/>
                </a:lnTo>
                <a:lnTo>
                  <a:pt x="15914" y="3577"/>
                </a:lnTo>
                <a:lnTo>
                  <a:pt x="15403" y="2993"/>
                </a:lnTo>
                <a:lnTo>
                  <a:pt x="15135" y="2701"/>
                </a:lnTo>
                <a:lnTo>
                  <a:pt x="14843" y="2434"/>
                </a:lnTo>
                <a:lnTo>
                  <a:pt x="14283" y="1996"/>
                </a:lnTo>
                <a:lnTo>
                  <a:pt x="14016" y="1777"/>
                </a:lnTo>
                <a:lnTo>
                  <a:pt x="13772" y="1533"/>
                </a:lnTo>
                <a:lnTo>
                  <a:pt x="13529" y="1266"/>
                </a:lnTo>
                <a:lnTo>
                  <a:pt x="13310" y="998"/>
                </a:lnTo>
                <a:lnTo>
                  <a:pt x="13091" y="706"/>
                </a:lnTo>
                <a:lnTo>
                  <a:pt x="12848" y="438"/>
                </a:lnTo>
                <a:lnTo>
                  <a:pt x="12677" y="292"/>
                </a:lnTo>
                <a:lnTo>
                  <a:pt x="12507" y="171"/>
                </a:lnTo>
                <a:lnTo>
                  <a:pt x="12337" y="98"/>
                </a:lnTo>
                <a:lnTo>
                  <a:pt x="12142" y="25"/>
                </a:lnTo>
                <a:lnTo>
                  <a:pt x="1194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4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grpSp>
        <p:nvGrpSpPr>
          <p:cNvPr id="594" name="Google Shape;594;p44"/>
          <p:cNvGrpSpPr/>
          <p:nvPr/>
        </p:nvGrpSpPr>
        <p:grpSpPr>
          <a:xfrm>
            <a:off x="1184810" y="1161969"/>
            <a:ext cx="3288539" cy="2956460"/>
            <a:chOff x="3778727" y="4460423"/>
            <a:chExt cx="720160" cy="647438"/>
          </a:xfrm>
        </p:grpSpPr>
        <p:sp>
          <p:nvSpPr>
            <p:cNvPr id="595" name="Google Shape;595;p44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96" name="Google Shape;596;p44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97" name="Google Shape;597;p44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98" name="Google Shape;598;p4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599" name="Google Shape;599;p4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600" name="Google Shape;600;p4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Varela Round"/>
                  <a:ea typeface="Varela Round"/>
                  <a:cs typeface="Varela Round"/>
                  <a:sym typeface="Varela Round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  <p:sp>
          <p:nvSpPr>
            <p:cNvPr id="601" name="Google Shape;601;p44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endParaRPr>
            </a:p>
          </p:txBody>
        </p:sp>
      </p:grpSp>
      <p:cxnSp>
        <p:nvCxnSpPr>
          <p:cNvPr id="602" name="Google Shape;602;p44"/>
          <p:cNvCxnSpPr/>
          <p:nvPr/>
        </p:nvCxnSpPr>
        <p:spPr>
          <a:xfrm>
            <a:off x="4400254" y="1651350"/>
            <a:ext cx="9633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03" name="Google Shape;603;p44"/>
          <p:cNvSpPr txBox="1"/>
          <p:nvPr/>
        </p:nvSpPr>
        <p:spPr>
          <a:xfrm>
            <a:off x="5419647" y="1494544"/>
            <a:ext cx="25398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10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604" name="Google Shape;604;p44"/>
          <p:cNvCxnSpPr/>
          <p:nvPr/>
        </p:nvCxnSpPr>
        <p:spPr>
          <a:xfrm>
            <a:off x="4258373" y="2090303"/>
            <a:ext cx="1105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05" name="Google Shape;605;p44"/>
          <p:cNvSpPr txBox="1"/>
          <p:nvPr/>
        </p:nvSpPr>
        <p:spPr>
          <a:xfrm>
            <a:off x="5419647" y="1933488"/>
            <a:ext cx="25398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10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606" name="Google Shape;606;p44"/>
          <p:cNvCxnSpPr/>
          <p:nvPr/>
        </p:nvCxnSpPr>
        <p:spPr>
          <a:xfrm>
            <a:off x="4056750" y="2529256"/>
            <a:ext cx="13068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07" name="Google Shape;607;p44"/>
          <p:cNvSpPr txBox="1"/>
          <p:nvPr/>
        </p:nvSpPr>
        <p:spPr>
          <a:xfrm>
            <a:off x="5419647" y="2372431"/>
            <a:ext cx="25398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10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608" name="Google Shape;608;p44"/>
          <p:cNvCxnSpPr/>
          <p:nvPr/>
        </p:nvCxnSpPr>
        <p:spPr>
          <a:xfrm>
            <a:off x="3884998" y="2968186"/>
            <a:ext cx="147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09" name="Google Shape;609;p44"/>
          <p:cNvSpPr txBox="1"/>
          <p:nvPr/>
        </p:nvSpPr>
        <p:spPr>
          <a:xfrm>
            <a:off x="5419647" y="2811375"/>
            <a:ext cx="25398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10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610" name="Google Shape;610;p44"/>
          <p:cNvCxnSpPr/>
          <p:nvPr/>
        </p:nvCxnSpPr>
        <p:spPr>
          <a:xfrm>
            <a:off x="3698299" y="3407139"/>
            <a:ext cx="16650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11" name="Google Shape;611;p44"/>
          <p:cNvSpPr txBox="1"/>
          <p:nvPr/>
        </p:nvSpPr>
        <p:spPr>
          <a:xfrm>
            <a:off x="5419647" y="3250319"/>
            <a:ext cx="25398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10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612" name="Google Shape;612;p44"/>
          <p:cNvCxnSpPr/>
          <p:nvPr/>
        </p:nvCxnSpPr>
        <p:spPr>
          <a:xfrm>
            <a:off x="3504150" y="3846069"/>
            <a:ext cx="1851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13" name="Google Shape;613;p44"/>
          <p:cNvSpPr txBox="1"/>
          <p:nvPr/>
        </p:nvSpPr>
        <p:spPr>
          <a:xfrm>
            <a:off x="5419647" y="3689262"/>
            <a:ext cx="2539800" cy="3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Insert your content</a:t>
            </a:r>
            <a:endParaRPr sz="10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14" name="Google Shape;614;p44"/>
          <p:cNvSpPr txBox="1">
            <a:spLocks noGrp="1"/>
          </p:cNvSpPr>
          <p:nvPr>
            <p:ph type="title" idx="4294967295"/>
          </p:nvPr>
        </p:nvSpPr>
        <p:spPr>
          <a:xfrm>
            <a:off x="1934250" y="91625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45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pic>
        <p:nvPicPr>
          <p:cNvPr id="620" name="Google Shape;620;p45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0" y="13027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21" name="Google Shape;621;p45"/>
          <p:cNvSpPr txBox="1"/>
          <p:nvPr/>
        </p:nvSpPr>
        <p:spPr>
          <a:xfrm>
            <a:off x="860325" y="29218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Imani Jackson</a:t>
            </a:r>
            <a:r>
              <a:rPr lang="en">
                <a:latin typeface="Varela Round"/>
                <a:ea typeface="Varela Round"/>
                <a:cs typeface="Varela Round"/>
                <a:sym typeface="Varela Round"/>
              </a:rPr>
              <a:t/>
            </a:r>
            <a:br>
              <a:rPr lang="en">
                <a:latin typeface="Varela Round"/>
                <a:ea typeface="Varela Round"/>
                <a:cs typeface="Varela Round"/>
                <a:sym typeface="Varela Round"/>
              </a:rPr>
            </a:b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JOB TITLE</a:t>
            </a:r>
            <a:endParaRPr sz="8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Blue is the colour of the clear sky and the deep sea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  <p:pic>
        <p:nvPicPr>
          <p:cNvPr id="622" name="Google Shape;622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35025" y="13027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23" name="Google Shape;623;p45"/>
          <p:cNvSpPr txBox="1"/>
          <p:nvPr/>
        </p:nvSpPr>
        <p:spPr>
          <a:xfrm>
            <a:off x="2840050" y="29218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Marcos Galán</a:t>
            </a:r>
            <a:r>
              <a:rPr lang="en">
                <a:latin typeface="Varela Round"/>
                <a:ea typeface="Varela Round"/>
                <a:cs typeface="Varela Round"/>
                <a:sym typeface="Varela Round"/>
              </a:rPr>
              <a:t/>
            </a:r>
            <a:br>
              <a:rPr lang="en">
                <a:latin typeface="Varela Round"/>
                <a:ea typeface="Varela Round"/>
                <a:cs typeface="Varela Round"/>
                <a:sym typeface="Varela Round"/>
              </a:rPr>
            </a:b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JOB TITLE</a:t>
            </a:r>
            <a:endParaRPr sz="8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Blue is the colour of the clear sky and the deep sea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  <p:pic>
        <p:nvPicPr>
          <p:cNvPr id="624" name="Google Shape;624;p45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14750" y="13027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25" name="Google Shape;625;p45"/>
          <p:cNvSpPr txBox="1"/>
          <p:nvPr/>
        </p:nvSpPr>
        <p:spPr>
          <a:xfrm>
            <a:off x="4819775" y="29218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Ixchel Valdía</a:t>
            </a:r>
            <a:r>
              <a:rPr lang="en">
                <a:latin typeface="Varela Round"/>
                <a:ea typeface="Varela Round"/>
                <a:cs typeface="Varela Round"/>
                <a:sym typeface="Varela Round"/>
              </a:rPr>
              <a:t/>
            </a:r>
            <a:br>
              <a:rPr lang="en">
                <a:latin typeface="Varela Round"/>
                <a:ea typeface="Varela Round"/>
                <a:cs typeface="Varela Round"/>
                <a:sym typeface="Varela Round"/>
              </a:rPr>
            </a:b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JOB TITLE</a:t>
            </a:r>
            <a:endParaRPr sz="8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Blue is the colour of the clear sky and the deep sea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  <p:pic>
        <p:nvPicPr>
          <p:cNvPr id="626" name="Google Shape;626;p45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794475" y="1302775"/>
            <a:ext cx="1489200" cy="1489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27" name="Google Shape;627;p45"/>
          <p:cNvSpPr txBox="1"/>
          <p:nvPr/>
        </p:nvSpPr>
        <p:spPr>
          <a:xfrm>
            <a:off x="6799500" y="29218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Nils Årud</a:t>
            </a:r>
            <a:r>
              <a:rPr lang="en">
                <a:latin typeface="Varela Round"/>
                <a:ea typeface="Varela Round"/>
                <a:cs typeface="Varela Round"/>
                <a:sym typeface="Varela Round"/>
              </a:rPr>
              <a:t/>
            </a:r>
            <a:br>
              <a:rPr lang="en">
                <a:latin typeface="Varela Round"/>
                <a:ea typeface="Varela Round"/>
                <a:cs typeface="Varela Round"/>
                <a:sym typeface="Varela Round"/>
              </a:rPr>
            </a:b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JOB TITLE</a:t>
            </a:r>
            <a:endParaRPr sz="8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Blue is the colour of the clear sky and the deep sea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628" name="Google Shape;628;p45"/>
          <p:cNvSpPr txBox="1">
            <a:spLocks noGrp="1"/>
          </p:cNvSpPr>
          <p:nvPr>
            <p:ph type="title" idx="4294967295"/>
          </p:nvPr>
        </p:nvSpPr>
        <p:spPr>
          <a:xfrm>
            <a:off x="1934250" y="91625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46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634" name="Google Shape;634;p46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noFill/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" name="Google Shape;635;p46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636" name="Google Shape;636;p46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7" name="Google Shape;637;p46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8" name="Google Shape;638;p46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9" name="Google Shape;639;p46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0" name="Google Shape;640;p46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46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2" name="Google Shape;642;p46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46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4" name="Google Shape;644;p46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46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6" name="Google Shape;646;p46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46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46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9" name="Google Shape;649;p46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0" name="Google Shape;650;p46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1" name="Google Shape;651;p46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2" name="Google Shape;652;p46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3" name="Google Shape;653;p46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4" name="Google Shape;654;p46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5" name="Google Shape;655;p46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6" name="Google Shape;656;p46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7" name="Google Shape;657;p46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8" name="Google Shape;658;p46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9" name="Google Shape;659;p46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0" name="Google Shape;660;p46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1" name="Google Shape;661;p46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2" name="Google Shape;662;p46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3" name="Google Shape;663;p46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4" name="Google Shape;664;p46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5" name="Google Shape;665;p46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6" name="Google Shape;666;p46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7" name="Google Shape;667;p46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8" name="Google Shape;668;p46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9" name="Google Shape;669;p46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0" name="Google Shape;670;p46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1" name="Google Shape;671;p46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2" name="Google Shape;672;p46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3" name="Google Shape;673;p46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4" name="Google Shape;674;p46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46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6" name="Google Shape;676;p46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7" name="Google Shape;677;p46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8" name="Google Shape;678;p46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9" name="Google Shape;679;p46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46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46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82" name="Google Shape;682;p46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grpSp>
        <p:nvGrpSpPr>
          <p:cNvPr id="683" name="Google Shape;683;p46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684" name="Google Shape;684;p46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5" name="Google Shape;685;p46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6" name="Google Shape;686;p46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7" name="Google Shape;687;p46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8" name="Google Shape;688;p46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9" name="Google Shape;689;p46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0" name="Google Shape;690;p46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1" name="Google Shape;691;p46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2" name="Google Shape;692;p46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3" name="Google Shape;693;p46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4" name="Google Shape;694;p46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5" name="Google Shape;695;p46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6" name="Google Shape;696;p46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7" name="Google Shape;697;p46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8" name="Google Shape;698;p46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46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46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1" name="Google Shape;701;p46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2" name="Google Shape;702;p46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3" name="Google Shape;703;p46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4" name="Google Shape;704;p46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46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706" name="Google Shape;706;p46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707" name="Google Shape;707;p46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708" name="Google Shape;708;p46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LOW VALUE 1</a:t>
            </a:r>
            <a:endParaRPr sz="8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09" name="Google Shape;709;p46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HIGH VALUE 1</a:t>
            </a:r>
            <a:endParaRPr sz="8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10" name="Google Shape;710;p46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LOW VALUE 2</a:t>
            </a:r>
            <a:endParaRPr sz="8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11" name="Google Shape;711;p46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rPr>
              <a:t>HIGH VALUE 2</a:t>
            </a:r>
            <a:endParaRPr sz="800">
              <a:solidFill>
                <a:schemeClr val="dk2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12" name="Google Shape;712;p46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Our company</a:t>
            </a:r>
            <a:endParaRPr sz="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13" name="Google Shape;713;p46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Competitor</a:t>
            </a:r>
            <a:endParaRPr sz="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14" name="Google Shape;714;p46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Competitor</a:t>
            </a:r>
            <a:endParaRPr sz="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15" name="Google Shape;715;p46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Competitor</a:t>
            </a:r>
            <a:endParaRPr sz="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16" name="Google Shape;716;p46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Competitor</a:t>
            </a:r>
            <a:endParaRPr sz="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17" name="Google Shape;717;p46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Competitor</a:t>
            </a:r>
            <a:endParaRPr sz="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18" name="Google Shape;718;p46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Varela Round"/>
                <a:ea typeface="Varela Round"/>
                <a:cs typeface="Varela Round"/>
                <a:sym typeface="Varela Round"/>
              </a:rPr>
              <a:t>Competitor</a:t>
            </a:r>
            <a:endParaRPr sz="800">
              <a:solidFill>
                <a:schemeClr val="lt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47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graphicFrame>
        <p:nvGraphicFramePr>
          <p:cNvPr id="724" name="Google Shape;724;p47"/>
          <p:cNvGraphicFramePr/>
          <p:nvPr/>
        </p:nvGraphicFramePr>
        <p:xfrm>
          <a:off x="855300" y="1093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{EBB38DEC-D873-43F8-8245-15F6AB083779}</a:tableStyleId>
              </a:tblPr>
              <a:tblGrid>
                <a:gridCol w="834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565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355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9:00 - 9:45</a:t>
                      </a:r>
                      <a:endParaRPr sz="7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10:00 - 10:45</a:t>
                      </a:r>
                      <a:endParaRPr sz="7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11:00 - 11:45</a:t>
                      </a:r>
                      <a:endParaRPr sz="7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12:00 - 13:15</a:t>
                      </a:r>
                      <a:endParaRPr sz="7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13:30 - 14:15</a:t>
                      </a:r>
                      <a:endParaRPr sz="7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14:30 - 15:15</a:t>
                      </a:r>
                      <a:endParaRPr sz="7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15:30 - 16:15</a:t>
                      </a:r>
                      <a:endParaRPr sz="700">
                        <a:solidFill>
                          <a:schemeClr val="dk2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Varela Round"/>
                          <a:ea typeface="Varela Round"/>
                          <a:cs typeface="Varela Round"/>
                          <a:sym typeface="Varela Round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Varela Round"/>
                        <a:ea typeface="Varela Round"/>
                        <a:cs typeface="Varela Round"/>
                        <a:sym typeface="Varela Round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25" name="Google Shape;725;p47"/>
          <p:cNvSpPr txBox="1">
            <a:spLocks noGrp="1"/>
          </p:cNvSpPr>
          <p:nvPr>
            <p:ph type="title" idx="4294967295"/>
          </p:nvPr>
        </p:nvSpPr>
        <p:spPr>
          <a:xfrm>
            <a:off x="1934250" y="91625"/>
            <a:ext cx="5275500" cy="64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BECC"/>
        </a:solidFill>
        <a:effectLst/>
      </p:bgPr>
    </p:bg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0" name="Google Shape;730;p48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731" name="Google Shape;731;p48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8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8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8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8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8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48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738" name="Google Shape;738;p48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8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48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741" name="Google Shape;741;p48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8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" name="Google Shape;743;p48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48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5" name="Google Shape;745;p48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746" name="Google Shape;746;p48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8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48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750" name="Google Shape;750;p48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8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8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48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" name="Google Shape;755;p48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756" name="Google Shape;756;p48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8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8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8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8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8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8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8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8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8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8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8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8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8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8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8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8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8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8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48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777" name="Google Shape;777;p48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8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48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780" name="Google Shape;780;p48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48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784" name="Google Shape;784;p48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8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48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788" name="Google Shape;788;p48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8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8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" name="Google Shape;792;p48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48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48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48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6" name="Google Shape;796;p48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797" name="Google Shape;797;p48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8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" name="Google Shape;799;p48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800" name="Google Shape;800;p4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48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803" name="Google Shape;803;p48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8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" name="Google Shape;805;p48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806" name="Google Shape;806;p48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8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48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809" name="Google Shape;809;p48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8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8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8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" name="Google Shape;813;p48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814" name="Google Shape;814;p48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8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" name="Google Shape;816;p48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817" name="Google Shape;817;p48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8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8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0" name="Google Shape;820;p48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" name="Google Shape;821;p48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822" name="Google Shape;822;p48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8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" name="Google Shape;824;p48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825" name="Google Shape;825;p48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8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8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8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8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" name="Google Shape;830;p48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831" name="Google Shape;831;p48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8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" name="Google Shape;833;p48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834" name="Google Shape;834;p48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8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8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8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8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" name="Google Shape;839;p48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840" name="Google Shape;840;p48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8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8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8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8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" name="Google Shape;845;p48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846" name="Google Shape;846;p48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8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8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0" name="Google Shape;850;p48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48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48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3" name="Google Shape;853;p48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854" name="Google Shape;854;p48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48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857" name="Google Shape;857;p48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8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" name="Google Shape;859;p48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860" name="Google Shape;860;p48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8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2" name="Google Shape;862;p48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3" name="Google Shape;863;p48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864" name="Google Shape;864;p48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48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867" name="Google Shape;867;p48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8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8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" name="Google Shape;872;p48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873" name="Google Shape;873;p48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" name="Google Shape;875;p48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48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" name="Google Shape;877;p48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878" name="Google Shape;878;p48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" name="Google Shape;880;p48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881" name="Google Shape;881;p48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" name="Google Shape;883;p48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4" name="Google Shape;884;p48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885" name="Google Shape;885;p4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" name="Google Shape;887;p48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888" name="Google Shape;888;p48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8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1" name="Google Shape;891;p48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48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3" name="Google Shape;893;p48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894" name="Google Shape;894;p48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8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48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897" name="Google Shape;897;p48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8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" name="Google Shape;901;p48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902" name="Google Shape;902;p48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8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8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" name="Google Shape;905;p48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906" name="Google Shape;906;p48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8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" name="Google Shape;908;p48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909" name="Google Shape;909;p48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8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48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913" name="Google Shape;913;p48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8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8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8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8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48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919" name="Google Shape;919;p48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8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48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922" name="Google Shape;922;p48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8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8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8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7" name="Google Shape;927;p48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" name="Google Shape;928;p48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929" name="Google Shape;929;p4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48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932" name="Google Shape;932;p4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6" name="Google Shape;936;p48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7" name="Google Shape;937;p48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938" name="Google Shape;938;p48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8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" name="Google Shape;941;p48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942" name="Google Shape;942;p48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5" name="Google Shape;945;p48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48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48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8" name="Google Shape;948;p48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949" name="Google Shape;949;p48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48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" name="Google Shape;953;p48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954" name="Google Shape;954;p48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7" name="Google Shape;957;p48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" name="Google Shape;958;p48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959" name="Google Shape;959;p48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" name="Google Shape;964;p48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965" name="Google Shape;965;p48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" name="Google Shape;968;p48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969" name="Google Shape;969;p48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" name="Google Shape;972;p48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973" name="Google Shape;973;p48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48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979" name="Google Shape;979;p48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48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985" name="Google Shape;985;p48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48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988" name="Google Shape;988;p4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48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48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996" name="Google Shape;996;p48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" name="Google Shape;1001;p48"/>
          <p:cNvGrpSpPr/>
          <p:nvPr/>
        </p:nvGrpSpPr>
        <p:grpSpPr>
          <a:xfrm>
            <a:off x="6359617" y="1877599"/>
            <a:ext cx="432570" cy="421334"/>
            <a:chOff x="5926225" y="921350"/>
            <a:chExt cx="517800" cy="504350"/>
          </a:xfrm>
        </p:grpSpPr>
        <p:sp>
          <p:nvSpPr>
            <p:cNvPr id="1002" name="Google Shape;1002;p4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1004" name="Google Shape;1004;p48"/>
          <p:cNvSpPr/>
          <p:nvPr/>
        </p:nvSpPr>
        <p:spPr>
          <a:xfrm>
            <a:off x="6553538" y="21136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" name="Google Shape;1005;p48"/>
          <p:cNvGrpSpPr/>
          <p:nvPr/>
        </p:nvGrpSpPr>
        <p:grpSpPr>
          <a:xfrm>
            <a:off x="7244605" y="1856979"/>
            <a:ext cx="432570" cy="421334"/>
            <a:chOff x="5926225" y="921350"/>
            <a:chExt cx="517800" cy="504350"/>
          </a:xfrm>
        </p:grpSpPr>
        <p:sp>
          <p:nvSpPr>
            <p:cNvPr id="1006" name="Google Shape;1006;p4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8" name="Google Shape;1008;p48"/>
          <p:cNvSpPr/>
          <p:nvPr/>
        </p:nvSpPr>
        <p:spPr>
          <a:xfrm>
            <a:off x="7438526" y="20930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9" name="Google Shape;1009;p48"/>
          <p:cNvGrpSpPr/>
          <p:nvPr/>
        </p:nvGrpSpPr>
        <p:grpSpPr>
          <a:xfrm>
            <a:off x="6359885" y="2606021"/>
            <a:ext cx="1075937" cy="1047989"/>
            <a:chOff x="5926225" y="921350"/>
            <a:chExt cx="517800" cy="504350"/>
          </a:xfrm>
        </p:grpSpPr>
        <p:sp>
          <p:nvSpPr>
            <p:cNvPr id="1010" name="Google Shape;1010;p4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000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000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2" name="Google Shape;1012;p48"/>
          <p:cNvSpPr/>
          <p:nvPr/>
        </p:nvSpPr>
        <p:spPr>
          <a:xfrm>
            <a:off x="6842198" y="31931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48"/>
          <p:cNvSpPr txBox="1"/>
          <p:nvPr/>
        </p:nvSpPr>
        <p:spPr>
          <a:xfrm>
            <a:off x="6248575" y="312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SlidesCarnival icons are editable shapes</a:t>
            </a:r>
            <a:r>
              <a:rPr lang="en" sz="9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. </a:t>
            </a: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This means that you can:</a:t>
            </a: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Varela Round"/>
              <a:buChar char="●"/>
            </a:pPr>
            <a:r>
              <a:rPr lang="en" sz="9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Resize them without losing quality.</a:t>
            </a: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Varela Round"/>
              <a:buChar char="●"/>
            </a:pPr>
            <a:r>
              <a:rPr lang="en" sz="9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Change fill color and opacity.</a:t>
            </a: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Varela Round"/>
              <a:buChar char="●"/>
            </a:pPr>
            <a:r>
              <a:rPr lang="en" sz="9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Change line color, width and style.</a:t>
            </a: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Isn’t that nice? :)</a:t>
            </a: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Examples:</a:t>
            </a: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014" name="Google Shape;1014;p48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44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9" name="Google Shape;1019;p49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1020" name="Google Shape;1020;p49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49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2" name="Google Shape;1022;p49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3" name="Google Shape;1023;p49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49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49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6" name="Google Shape;1026;p49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1027" name="Google Shape;1027;p49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8" name="Google Shape;1028;p49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49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49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1" name="Google Shape;1031;p49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1032" name="Google Shape;1032;p49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3" name="Google Shape;1033;p49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49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5" name="Google Shape;1035;p49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1036" name="Google Shape;1036;p49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49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49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49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0" name="Google Shape;1040;p49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1" name="Google Shape;1041;p49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1042" name="Google Shape;1042;p49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49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49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5" name="Google Shape;1045;p49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1046" name="Google Shape;1046;p49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49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49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49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0" name="Google Shape;1050;p49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1051" name="Google Shape;1051;p49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49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49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49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49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6" name="Google Shape;1056;p49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1057" name="Google Shape;1057;p49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49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49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49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49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49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3" name="Google Shape;1063;p49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1064" name="Google Shape;1064;p49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9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6" name="Google Shape;1066;p49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1067" name="Google Shape;1067;p49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49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49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0" name="Google Shape;1070;p49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1071" name="Google Shape;1071;p49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49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49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49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49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49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7" name="Google Shape;1077;p49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078" name="Google Shape;1078;p49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49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49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49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49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3" name="Google Shape;1083;p49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084" name="Google Shape;1084;p49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49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49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7" name="Google Shape;1087;p49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088" name="Google Shape;1088;p49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089" name="Google Shape;1089;p49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0" name="Google Shape;1090;p49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1" name="Google Shape;1091;p49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2" name="Google Shape;1092;p49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3" name="Google Shape;1093;p49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4" name="Google Shape;1094;p49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5" name="Google Shape;1095;p49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6" name="Google Shape;1096;p49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7" name="Google Shape;1097;p49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8" name="Google Shape;1098;p49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99" name="Google Shape;1099;p49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49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49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49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49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49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5" name="Google Shape;1105;p49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106" name="Google Shape;1106;p49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49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49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49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0" name="Google Shape;1110;p49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111" name="Google Shape;1111;p49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49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49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49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49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6" name="Google Shape;1116;p49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117" name="Google Shape;1117;p49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49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9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49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49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49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3" name="Google Shape;1123;p49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124" name="Google Shape;1124;p49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49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49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49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8" name="Google Shape;1128;p49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129" name="Google Shape;1129;p49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49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9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49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3" name="Google Shape;1133;p49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134" name="Google Shape;1134;p49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49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49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39" name="Google Shape;1139;p49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140" name="Google Shape;1140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1" name="Google Shape;1141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2" name="Google Shape;1142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3" name="Google Shape;1143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4" name="Google Shape;1144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5" name="Google Shape;1145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6" name="Google Shape;1146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7" name="Google Shape;1147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8" name="Google Shape;1148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9" name="Google Shape;1149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50" name="Google Shape;1150;p49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151" name="Google Shape;1151;p49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49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49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54" name="Google Shape;1154;p49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155" name="Google Shape;1155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6" name="Google Shape;1156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7" name="Google Shape;1157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8" name="Google Shape;1158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9" name="Google Shape;1159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0" name="Google Shape;1160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1" name="Google Shape;1161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2" name="Google Shape;1162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3" name="Google Shape;1163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4" name="Google Shape;1164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65" name="Google Shape;1165;p49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166" name="Google Shape;1166;p49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9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49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49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70" name="Google Shape;1170;p49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171" name="Google Shape;1171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2" name="Google Shape;1172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3" name="Google Shape;1173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4" name="Google Shape;1174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5" name="Google Shape;1175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6" name="Google Shape;1176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7" name="Google Shape;1177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1178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1179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1180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81" name="Google Shape;1181;p49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182" name="Google Shape;1182;p49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49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49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49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49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49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9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9" name="Google Shape;1189;p49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190" name="Google Shape;1190;p49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49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49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4" name="Google Shape;1194;p49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195" name="Google Shape;1195;p49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49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49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9" name="Google Shape;1199;p49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200" name="Google Shape;1200;p49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5" name="Google Shape;1205;p49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206" name="Google Shape;1206;p49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49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49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2" name="Google Shape;1212;p49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213" name="Google Shape;1213;p49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49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49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6" name="Google Shape;1216;p49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217" name="Google Shape;1217;p49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49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49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2" name="Google Shape;1222;p49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223" name="Google Shape;1223;p49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5" name="Google Shape;1225;p49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6" name="Google Shape;1226;p49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9" name="Google Shape;1229;p49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230" name="Google Shape;1230;p49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3" name="Google Shape;1233;p49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234" name="Google Shape;1234;p49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8" name="Google Shape;1238;p49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239" name="Google Shape;1239;p49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5" name="Google Shape;1245;p49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246" name="Google Shape;1246;p49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49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49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3" name="Google Shape;1253;p49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254" name="Google Shape;1254;p49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8" name="Google Shape;1258;p49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259" name="Google Shape;1259;p49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49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49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2" name="Google Shape;1262;p49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263" name="Google Shape;1263;p49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49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6" name="Google Shape;1266;p49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267" name="Google Shape;1267;p49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9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9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49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1" name="Google Shape;1271;p49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272" name="Google Shape;1272;p49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49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49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9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6" name="Google Shape;1276;p49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277" name="Google Shape;1277;p49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49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49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49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49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2" name="Google Shape;1282;p49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283" name="Google Shape;1283;p49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49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49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49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49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49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9" name="Google Shape;1289;p49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290" name="Google Shape;1290;p49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49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49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9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9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9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49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7" name="Google Shape;1297;p49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298" name="Google Shape;1298;p49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9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9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49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49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49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49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49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49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49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1308;p49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49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0" name="Google Shape;1310;p49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311" name="Google Shape;1311;p49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49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49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9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5" name="Google Shape;1315;p49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316" name="Google Shape;1316;p49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9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9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9" name="Google Shape;1319;p49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320" name="Google Shape;1320;p49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49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49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49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Google Shape;1324;p49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1325;p49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6" name="Google Shape;1326;p49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327" name="Google Shape;1327;p49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49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p49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Google Shape;1330;p49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p49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49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49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49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5" name="Google Shape;1335;p49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336" name="Google Shape;1336;p49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1337;p49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49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49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p49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p49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1342;p49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49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9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49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49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p49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8" name="Google Shape;1348;p49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349" name="Google Shape;1349;p49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49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49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p49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1353;p49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49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49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49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49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49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49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49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1" name="Google Shape;1361;p49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362" name="Google Shape;1362;p49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49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4" name="Google Shape;1364;p49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1365;p49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49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49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p49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49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Google Shape;1370;p49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1371;p49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49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49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4" name="Google Shape;1374;p49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375" name="Google Shape;1375;p49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49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p49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1378;p49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49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49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1" name="Google Shape;1381;p49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382" name="Google Shape;1382;p49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49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49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49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49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1387;p49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49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49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49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49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49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49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49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49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7" name="Google Shape;1397;p49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398" name="Google Shape;1398;p49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49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2" name="Google Shape;1402;p49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403" name="Google Shape;1403;p49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404" name="Google Shape;1404;p49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5" name="Google Shape;1405;p49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6" name="Google Shape;1406;p49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7" name="Google Shape;1407;p49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408" name="Google Shape;1408;p49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9" name="Google Shape;1409;p49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0" name="Google Shape;1410;p49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11" name="Google Shape;1411;p49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412" name="Google Shape;1412;p49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3" name="Google Shape;1413;p49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4" name="Google Shape;1414;p49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15" name="Google Shape;1415;p49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416" name="Google Shape;1416;p49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7" name="Google Shape;1417;p49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8" name="Google Shape;1418;p49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419" name="Google Shape;1419;p49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420" name="Google Shape;1420;p49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8" name="Google Shape;1428;p49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429" name="Google Shape;1429;p49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49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49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49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49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49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49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49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49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49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49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49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49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49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49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49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49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49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3" name="Google Shape;1453;p49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454" name="Google Shape;1454;p49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455" name="Google Shape;1455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6" name="Google Shape;1456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7" name="Google Shape;1457;p49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458" name="Google Shape;1458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9" name="Google Shape;1459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60" name="Google Shape;1460;p49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461" name="Google Shape;1461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2" name="Google Shape;1462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63" name="Google Shape;1463;p49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464" name="Google Shape;1464;p49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BECC"/>
        </a:solidFill>
        <a:effectLst/>
      </p:bgPr>
    </p:bg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50"/>
          <p:cNvSpPr txBox="1"/>
          <p:nvPr/>
        </p:nvSpPr>
        <p:spPr>
          <a:xfrm>
            <a:off x="731900" y="9142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You can also use any emoji as an icon!</a:t>
            </a:r>
            <a:endParaRPr b="1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And of course it resizes without losing quality.</a:t>
            </a:r>
            <a:endParaRPr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How? Follow Google instructions https://twitter.com/googledocs/status/730087240156643328</a:t>
            </a:r>
            <a:endParaRPr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FFFFF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470" name="Google Shape;1470;p50"/>
          <p:cNvSpPr txBox="1"/>
          <p:nvPr/>
        </p:nvSpPr>
        <p:spPr>
          <a:xfrm>
            <a:off x="7319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Varela Round"/>
                <a:ea typeface="Varela Round"/>
                <a:cs typeface="Varela Round"/>
                <a:sym typeface="Varela Round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E8004C"/>
                </a:highlight>
                <a:latin typeface="Varela Round"/>
                <a:ea typeface="Varela Round"/>
                <a:cs typeface="Varela Round"/>
                <a:sym typeface="Varela Round"/>
              </a:rPr>
              <a:t> and many more...</a:t>
            </a:r>
            <a:endParaRPr sz="2400">
              <a:solidFill>
                <a:srgbClr val="FFFFFF"/>
              </a:solidFill>
              <a:highlight>
                <a:srgbClr val="E8004C"/>
              </a:highlight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471" name="Google Shape;1471;p50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46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6" name="Google Shape;1476;p5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7" name="Google Shape;1477;p51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478" name="Google Shape;1478;p51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479" name="Google Shape;1479;p51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480" name="Google Shape;1480;p51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81" name="Google Shape;1481;p51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482" name="Google Shape;1482;p51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483" name="Google Shape;1483;p51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84" name="Google Shape;1484;p51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485" name="Google Shape;1485;p51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486" name="Google Shape;1486;p51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87" name="Google Shape;1487;p51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488" name="Google Shape;1488;p51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489" name="Google Shape;1489;p51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490" name="Google Shape;1490;p51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5" name="Google Shape;224;p27"/>
          <p:cNvSpPr txBox="1">
            <a:spLocks/>
          </p:cNvSpPr>
          <p:nvPr/>
        </p:nvSpPr>
        <p:spPr>
          <a:xfrm>
            <a:off x="1865970" y="430169"/>
            <a:ext cx="5136900" cy="55230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dự kiến đạt được</a:t>
            </a:r>
            <a:endParaRPr lang="en-US" sz="20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Google Shape;229;p27"/>
          <p:cNvCxnSpPr/>
          <p:nvPr/>
        </p:nvCxnSpPr>
        <p:spPr>
          <a:xfrm rot="10800000">
            <a:off x="2293004" y="2758831"/>
            <a:ext cx="4260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7" name="Google Shape;230;p27"/>
          <p:cNvSpPr txBox="1"/>
          <p:nvPr/>
        </p:nvSpPr>
        <p:spPr>
          <a:xfrm>
            <a:off x="5673637" y="1018309"/>
            <a:ext cx="2057199" cy="1557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smtClean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Bitter"/>
                <a:cs typeface="Times New Roman" panose="02020603050405020304" pitchFamily="18" charset="0"/>
                <a:sym typeface="Bitter"/>
              </a:rPr>
              <a:t>IDE</a:t>
            </a:r>
            <a:endParaRPr sz="2400" b="1">
              <a:solidFill>
                <a:schemeClr val="accent2">
                  <a:lumMod val="60000"/>
                  <a:lumOff val="40000"/>
                </a:schemeClr>
              </a:solidFill>
              <a:latin typeface="Times New Roman" panose="02020603050405020304" pitchFamily="18" charset="0"/>
              <a:ea typeface="Bitter"/>
              <a:cs typeface="Times New Roman" panose="02020603050405020304" pitchFamily="18" charset="0"/>
              <a:sym typeface="Bit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dk1"/>
              </a:solidFill>
              <a:latin typeface="Times New Roman" panose="02020603050405020304" pitchFamily="18" charset="0"/>
              <a:ea typeface="Bitter"/>
              <a:cs typeface="Times New Roman" panose="02020603050405020304" pitchFamily="18" charset="0"/>
              <a:sym typeface="Bitter"/>
            </a:endParaRPr>
          </a:p>
          <a:p>
            <a:pPr lvl="0"/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Biết cách thiết kế và xây dựng hệ thống dựa trên công cụ SublimeText 3.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Google Shape;231;p27"/>
          <p:cNvCxnSpPr/>
          <p:nvPr/>
        </p:nvCxnSpPr>
        <p:spPr>
          <a:xfrm>
            <a:off x="4663427" y="2110657"/>
            <a:ext cx="879252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oval" w="med" len="med"/>
          </a:ln>
        </p:spPr>
      </p:cxnSp>
      <p:sp>
        <p:nvSpPr>
          <p:cNvPr id="9" name="Google Shape;232;p27"/>
          <p:cNvSpPr txBox="1"/>
          <p:nvPr/>
        </p:nvSpPr>
        <p:spPr>
          <a:xfrm>
            <a:off x="5679306" y="3158637"/>
            <a:ext cx="2051529" cy="15569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smtClean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Bitter"/>
                <a:cs typeface="Times New Roman" panose="02020603050405020304" pitchFamily="18" charset="0"/>
                <a:sym typeface="Bitter"/>
              </a:rPr>
              <a:t>Views</a:t>
            </a:r>
            <a:endParaRPr sz="2400" b="1" smtClean="0">
              <a:solidFill>
                <a:schemeClr val="accent4">
                  <a:lumMod val="60000"/>
                  <a:lumOff val="40000"/>
                </a:schemeClr>
              </a:solidFill>
              <a:latin typeface="Times New Roman" panose="02020603050405020304" pitchFamily="18" charset="0"/>
              <a:ea typeface="Bitter"/>
              <a:cs typeface="Times New Roman" panose="02020603050405020304" pitchFamily="18" charset="0"/>
              <a:sym typeface="Bitter"/>
            </a:endParaRPr>
          </a:p>
          <a:p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giao diện website dễ sử dụng, thân thiện với người dùng.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b="1" smtClean="0">
              <a:solidFill>
                <a:schemeClr val="dk1"/>
              </a:solidFill>
              <a:latin typeface="Times New Roman" panose="02020603050405020304" pitchFamily="18" charset="0"/>
              <a:ea typeface="Bitter"/>
              <a:cs typeface="Times New Roman" panose="02020603050405020304" pitchFamily="18" charset="0"/>
              <a:sym typeface="Bitter"/>
            </a:endParaRPr>
          </a:p>
        </p:txBody>
      </p:sp>
      <p:cxnSp>
        <p:nvCxnSpPr>
          <p:cNvPr id="10" name="Google Shape;233;p27"/>
          <p:cNvCxnSpPr/>
          <p:nvPr/>
        </p:nvCxnSpPr>
        <p:spPr>
          <a:xfrm>
            <a:off x="4663348" y="4053757"/>
            <a:ext cx="879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oval" w="med" len="med"/>
          </a:ln>
        </p:spPr>
      </p:cxnSp>
      <p:grpSp>
        <p:nvGrpSpPr>
          <p:cNvPr id="11" name="Google Shape;234;p27"/>
          <p:cNvGrpSpPr/>
          <p:nvPr/>
        </p:nvGrpSpPr>
        <p:grpSpPr>
          <a:xfrm>
            <a:off x="2115715" y="1133920"/>
            <a:ext cx="3814835" cy="3790597"/>
            <a:chOff x="1422988" y="1113138"/>
            <a:chExt cx="3814835" cy="3790597"/>
          </a:xfrm>
        </p:grpSpPr>
        <p:sp>
          <p:nvSpPr>
            <p:cNvPr id="12" name="Google Shape;235;p27"/>
            <p:cNvSpPr/>
            <p:nvPr/>
          </p:nvSpPr>
          <p:spPr>
            <a:xfrm rot="3600185">
              <a:off x="1930758" y="1621306"/>
              <a:ext cx="2774659" cy="2774659"/>
            </a:xfrm>
            <a:prstGeom prst="blockArc">
              <a:avLst>
                <a:gd name="adj1" fmla="val 12622480"/>
                <a:gd name="adj2" fmla="val 19781569"/>
                <a:gd name="adj3" fmla="val 2077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36;p27"/>
            <p:cNvSpPr/>
            <p:nvPr/>
          </p:nvSpPr>
          <p:spPr>
            <a:xfrm rot="10800000">
              <a:off x="1944265" y="1600024"/>
              <a:ext cx="2774700" cy="2774700"/>
            </a:xfrm>
            <a:prstGeom prst="blockArc">
              <a:avLst>
                <a:gd name="adj1" fmla="val 12622480"/>
                <a:gd name="adj2" fmla="val 19662822"/>
                <a:gd name="adj3" fmla="val 20729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37;p27"/>
            <p:cNvSpPr/>
            <p:nvPr/>
          </p:nvSpPr>
          <p:spPr>
            <a:xfrm rot="-3600185">
              <a:off x="1955393" y="1620909"/>
              <a:ext cx="2774659" cy="2774659"/>
            </a:xfrm>
            <a:prstGeom prst="blockArc">
              <a:avLst>
                <a:gd name="adj1" fmla="val 12622480"/>
                <a:gd name="adj2" fmla="val 19703271"/>
                <a:gd name="adj3" fmla="val 20851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" name="Google Shape;238;p27"/>
            <p:cNvGrpSpPr/>
            <p:nvPr/>
          </p:nvGrpSpPr>
          <p:grpSpPr>
            <a:xfrm rot="-7200165">
              <a:off x="2098454" y="3263580"/>
              <a:ext cx="585011" cy="585536"/>
              <a:chOff x="2255558" y="-458638"/>
              <a:chExt cx="588000" cy="588000"/>
            </a:xfrm>
          </p:grpSpPr>
          <p:sp>
            <p:nvSpPr>
              <p:cNvPr id="25" name="Google Shape;239;p27"/>
              <p:cNvSpPr/>
              <p:nvPr/>
            </p:nvSpPr>
            <p:spPr>
              <a:xfrm rot="39023">
                <a:off x="2258839" y="-455357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40;p27"/>
              <p:cNvSpPr/>
              <p:nvPr/>
            </p:nvSpPr>
            <p:spPr>
              <a:xfrm rot="10800000">
                <a:off x="2258805" y="-455324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241;p27"/>
            <p:cNvGrpSpPr/>
            <p:nvPr/>
          </p:nvGrpSpPr>
          <p:grpSpPr>
            <a:xfrm>
              <a:off x="3024872" y="1617126"/>
              <a:ext cx="585001" cy="585530"/>
              <a:chOff x="724470" y="1197910"/>
              <a:chExt cx="588000" cy="588000"/>
            </a:xfrm>
          </p:grpSpPr>
          <p:sp>
            <p:nvSpPr>
              <p:cNvPr id="23" name="Google Shape;242;p27"/>
              <p:cNvSpPr/>
              <p:nvPr/>
            </p:nvSpPr>
            <p:spPr>
              <a:xfrm rot="39023">
                <a:off x="727752" y="12011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3;p27"/>
              <p:cNvSpPr/>
              <p:nvPr/>
            </p:nvSpPr>
            <p:spPr>
              <a:xfrm rot="10800000">
                <a:off x="727718" y="12012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" name="Google Shape;244;p27"/>
            <p:cNvGrpSpPr/>
            <p:nvPr/>
          </p:nvGrpSpPr>
          <p:grpSpPr>
            <a:xfrm rot="7200165">
              <a:off x="3990705" y="3241511"/>
              <a:ext cx="585011" cy="585536"/>
              <a:chOff x="2934698" y="1696172"/>
              <a:chExt cx="588000" cy="588000"/>
            </a:xfrm>
          </p:grpSpPr>
          <p:sp>
            <p:nvSpPr>
              <p:cNvPr id="21" name="Google Shape;245;p27"/>
              <p:cNvSpPr/>
              <p:nvPr/>
            </p:nvSpPr>
            <p:spPr>
              <a:xfrm rot="39023">
                <a:off x="2937979" y="1699453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46;p27"/>
              <p:cNvSpPr/>
              <p:nvPr/>
            </p:nvSpPr>
            <p:spPr>
              <a:xfrm rot="10800000">
                <a:off x="2937945" y="1699487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" name="Google Shape;247;p27"/>
            <p:cNvSpPr txBox="1"/>
            <p:nvPr/>
          </p:nvSpPr>
          <p:spPr>
            <a:xfrm>
              <a:off x="3095325" y="1692107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rgbClr val="FFFFFF"/>
                  </a:solidFill>
                  <a:latin typeface="Dancing Script"/>
                  <a:ea typeface="Dancing Script"/>
                  <a:cs typeface="Dancing Script"/>
                  <a:sym typeface="Dancing Script"/>
                </a:rPr>
                <a:t>03 </a:t>
              </a:r>
              <a:endParaRPr sz="1600" b="1">
                <a:solidFill>
                  <a:srgbClr val="FFFFFF"/>
                </a:solidFill>
                <a:latin typeface="Dancing Script"/>
                <a:ea typeface="Dancing Script"/>
                <a:cs typeface="Dancing Script"/>
                <a:sym typeface="Dancing Script"/>
              </a:endParaRPr>
            </a:p>
          </p:txBody>
        </p:sp>
        <p:sp>
          <p:nvSpPr>
            <p:cNvPr id="19" name="Google Shape;248;p27"/>
            <p:cNvSpPr txBox="1"/>
            <p:nvPr/>
          </p:nvSpPr>
          <p:spPr>
            <a:xfrm>
              <a:off x="2136423" y="332423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rgbClr val="FFFFFF"/>
                  </a:solidFill>
                  <a:latin typeface="Dancing Script"/>
                  <a:ea typeface="Dancing Script"/>
                  <a:cs typeface="Dancing Script"/>
                  <a:sym typeface="Dancing Script"/>
                </a:rPr>
                <a:t>01 </a:t>
              </a:r>
              <a:endParaRPr sz="1600" b="1">
                <a:solidFill>
                  <a:srgbClr val="FFFFFF"/>
                </a:solidFill>
                <a:latin typeface="Dancing Script"/>
                <a:ea typeface="Dancing Script"/>
                <a:cs typeface="Dancing Script"/>
                <a:sym typeface="Dancing Script"/>
              </a:endParaRPr>
            </a:p>
          </p:txBody>
        </p:sp>
        <p:sp>
          <p:nvSpPr>
            <p:cNvPr id="20" name="Google Shape;249;p27"/>
            <p:cNvSpPr txBox="1"/>
            <p:nvPr/>
          </p:nvSpPr>
          <p:spPr>
            <a:xfrm>
              <a:off x="4042652" y="329466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rgbClr val="FFFFFF"/>
                  </a:solidFill>
                  <a:latin typeface="Dancing Script"/>
                  <a:ea typeface="Dancing Script"/>
                  <a:cs typeface="Dancing Script"/>
                  <a:sym typeface="Dancing Script"/>
                </a:rPr>
                <a:t>02 </a:t>
              </a:r>
              <a:endParaRPr sz="1600" b="1">
                <a:solidFill>
                  <a:srgbClr val="FFFFFF"/>
                </a:solidFill>
                <a:latin typeface="Dancing Script"/>
                <a:ea typeface="Dancing Script"/>
                <a:cs typeface="Dancing Script"/>
                <a:sym typeface="Dancing Script"/>
              </a:endParaRPr>
            </a:p>
          </p:txBody>
        </p:sp>
      </p:grpSp>
      <p:sp>
        <p:nvSpPr>
          <p:cNvPr id="27" name="Google Shape;230;p27"/>
          <p:cNvSpPr txBox="1"/>
          <p:nvPr/>
        </p:nvSpPr>
        <p:spPr>
          <a:xfrm>
            <a:off x="502861" y="1930673"/>
            <a:ext cx="1683881" cy="14464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smtClean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ea typeface="Bitter"/>
                <a:cs typeface="Times New Roman" panose="02020603050405020304" pitchFamily="18" charset="0"/>
                <a:sym typeface="Bitter"/>
              </a:rPr>
              <a:t>Function</a:t>
            </a:r>
            <a:endParaRPr sz="2400" b="1">
              <a:solidFill>
                <a:schemeClr val="accent4">
                  <a:lumMod val="40000"/>
                  <a:lumOff val="60000"/>
                </a:schemeClr>
              </a:solidFill>
              <a:latin typeface="Times New Roman" panose="02020603050405020304" pitchFamily="18" charset="0"/>
              <a:ea typeface="Bitter"/>
              <a:cs typeface="Times New Roman" panose="02020603050405020304" pitchFamily="18" charset="0"/>
              <a:sym typeface="Bit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chemeClr val="dk1"/>
              </a:solidFill>
              <a:latin typeface="Times New Roman" panose="02020603050405020304" pitchFamily="18" charset="0"/>
              <a:ea typeface="Bitter"/>
              <a:cs typeface="Times New Roman" panose="02020603050405020304" pitchFamily="18" charset="0"/>
              <a:sym typeface="Bitter"/>
            </a:endParaRPr>
          </a:p>
          <a:p>
            <a:pPr lvl="0"/>
            <a:r>
              <a:rPr lang="vi-VN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trang người dùng, trang quản lý với đầy đủ các chức năng.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/>
          <p:nvPr/>
        </p:nvSpPr>
        <p:spPr>
          <a:xfrm>
            <a:off x="1216602" y="351559"/>
            <a:ext cx="704700" cy="7047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9"/>
          <p:cNvSpPr txBox="1">
            <a:spLocks noGrp="1"/>
          </p:cNvSpPr>
          <p:nvPr>
            <p:ph type="sldNum" idx="12"/>
          </p:nvPr>
        </p:nvSpPr>
        <p:spPr>
          <a:xfrm>
            <a:off x="4337100" y="4751625"/>
            <a:ext cx="469800" cy="39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22" name="Google Shape;254;p28"/>
          <p:cNvSpPr txBox="1">
            <a:spLocks/>
          </p:cNvSpPr>
          <p:nvPr/>
        </p:nvSpPr>
        <p:spPr>
          <a:xfrm>
            <a:off x="2238450" y="442434"/>
            <a:ext cx="5136900" cy="55230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Tóm tắt nội dung đồ án</a:t>
            </a:r>
            <a:endParaRPr lang="en-US" sz="1800" b="1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Google Shape;262;p28"/>
          <p:cNvSpPr/>
          <p:nvPr/>
        </p:nvSpPr>
        <p:spPr>
          <a:xfrm>
            <a:off x="7830400" y="2952034"/>
            <a:ext cx="585016" cy="590016"/>
          </a:xfrm>
          <a:custGeom>
            <a:avLst/>
            <a:gdLst/>
            <a:ahLst/>
            <a:cxnLst/>
            <a:rect l="l" t="t" r="r" b="b"/>
            <a:pathLst>
              <a:path w="17082" h="17228" extrusionOk="0">
                <a:moveTo>
                  <a:pt x="6497" y="2993"/>
                </a:moveTo>
                <a:lnTo>
                  <a:pt x="6400" y="3042"/>
                </a:lnTo>
                <a:lnTo>
                  <a:pt x="6302" y="3090"/>
                </a:lnTo>
                <a:lnTo>
                  <a:pt x="6229" y="3212"/>
                </a:lnTo>
                <a:lnTo>
                  <a:pt x="6229" y="3285"/>
                </a:lnTo>
                <a:lnTo>
                  <a:pt x="6254" y="3334"/>
                </a:lnTo>
                <a:lnTo>
                  <a:pt x="6278" y="3407"/>
                </a:lnTo>
                <a:lnTo>
                  <a:pt x="6351" y="3455"/>
                </a:lnTo>
                <a:lnTo>
                  <a:pt x="6400" y="3480"/>
                </a:lnTo>
                <a:lnTo>
                  <a:pt x="6643" y="3480"/>
                </a:lnTo>
                <a:lnTo>
                  <a:pt x="6692" y="3504"/>
                </a:lnTo>
                <a:lnTo>
                  <a:pt x="6911" y="3504"/>
                </a:lnTo>
                <a:lnTo>
                  <a:pt x="6959" y="3480"/>
                </a:lnTo>
                <a:lnTo>
                  <a:pt x="7008" y="3455"/>
                </a:lnTo>
                <a:lnTo>
                  <a:pt x="7057" y="3407"/>
                </a:lnTo>
                <a:lnTo>
                  <a:pt x="7057" y="3334"/>
                </a:lnTo>
                <a:lnTo>
                  <a:pt x="7057" y="3212"/>
                </a:lnTo>
                <a:lnTo>
                  <a:pt x="7032" y="3163"/>
                </a:lnTo>
                <a:lnTo>
                  <a:pt x="7008" y="3115"/>
                </a:lnTo>
                <a:lnTo>
                  <a:pt x="6935" y="3042"/>
                </a:lnTo>
                <a:lnTo>
                  <a:pt x="6838" y="3017"/>
                </a:lnTo>
                <a:lnTo>
                  <a:pt x="6716" y="2993"/>
                </a:lnTo>
                <a:close/>
                <a:moveTo>
                  <a:pt x="5743" y="3236"/>
                </a:moveTo>
                <a:lnTo>
                  <a:pt x="5670" y="3261"/>
                </a:lnTo>
                <a:lnTo>
                  <a:pt x="5402" y="3358"/>
                </a:lnTo>
                <a:lnTo>
                  <a:pt x="5134" y="3480"/>
                </a:lnTo>
                <a:lnTo>
                  <a:pt x="4891" y="3601"/>
                </a:lnTo>
                <a:lnTo>
                  <a:pt x="4672" y="3747"/>
                </a:lnTo>
                <a:lnTo>
                  <a:pt x="4453" y="3918"/>
                </a:lnTo>
                <a:lnTo>
                  <a:pt x="4234" y="4088"/>
                </a:lnTo>
                <a:lnTo>
                  <a:pt x="4039" y="4283"/>
                </a:lnTo>
                <a:lnTo>
                  <a:pt x="3869" y="4477"/>
                </a:lnTo>
                <a:lnTo>
                  <a:pt x="3699" y="4696"/>
                </a:lnTo>
                <a:lnTo>
                  <a:pt x="3553" y="4940"/>
                </a:lnTo>
                <a:lnTo>
                  <a:pt x="3431" y="5159"/>
                </a:lnTo>
                <a:lnTo>
                  <a:pt x="3309" y="5402"/>
                </a:lnTo>
                <a:lnTo>
                  <a:pt x="3236" y="5670"/>
                </a:lnTo>
                <a:lnTo>
                  <a:pt x="3163" y="5937"/>
                </a:lnTo>
                <a:lnTo>
                  <a:pt x="3115" y="6229"/>
                </a:lnTo>
                <a:lnTo>
                  <a:pt x="3090" y="6497"/>
                </a:lnTo>
                <a:lnTo>
                  <a:pt x="3090" y="6546"/>
                </a:lnTo>
                <a:lnTo>
                  <a:pt x="3115" y="6594"/>
                </a:lnTo>
                <a:lnTo>
                  <a:pt x="3188" y="6667"/>
                </a:lnTo>
                <a:lnTo>
                  <a:pt x="3261" y="6716"/>
                </a:lnTo>
                <a:lnTo>
                  <a:pt x="3285" y="6716"/>
                </a:lnTo>
                <a:lnTo>
                  <a:pt x="3309" y="6692"/>
                </a:lnTo>
                <a:lnTo>
                  <a:pt x="3382" y="6667"/>
                </a:lnTo>
                <a:lnTo>
                  <a:pt x="3431" y="6594"/>
                </a:lnTo>
                <a:lnTo>
                  <a:pt x="3480" y="6546"/>
                </a:lnTo>
                <a:lnTo>
                  <a:pt x="3504" y="6473"/>
                </a:lnTo>
                <a:lnTo>
                  <a:pt x="3528" y="6156"/>
                </a:lnTo>
                <a:lnTo>
                  <a:pt x="3601" y="5864"/>
                </a:lnTo>
                <a:lnTo>
                  <a:pt x="3699" y="5597"/>
                </a:lnTo>
                <a:lnTo>
                  <a:pt x="3820" y="5353"/>
                </a:lnTo>
                <a:lnTo>
                  <a:pt x="3966" y="5086"/>
                </a:lnTo>
                <a:lnTo>
                  <a:pt x="4137" y="4867"/>
                </a:lnTo>
                <a:lnTo>
                  <a:pt x="4307" y="4623"/>
                </a:lnTo>
                <a:lnTo>
                  <a:pt x="4526" y="4429"/>
                </a:lnTo>
                <a:lnTo>
                  <a:pt x="4745" y="4234"/>
                </a:lnTo>
                <a:lnTo>
                  <a:pt x="4988" y="4088"/>
                </a:lnTo>
                <a:lnTo>
                  <a:pt x="5256" y="3942"/>
                </a:lnTo>
                <a:lnTo>
                  <a:pt x="5499" y="3796"/>
                </a:lnTo>
                <a:lnTo>
                  <a:pt x="5767" y="3699"/>
                </a:lnTo>
                <a:lnTo>
                  <a:pt x="5864" y="3650"/>
                </a:lnTo>
                <a:lnTo>
                  <a:pt x="5913" y="3577"/>
                </a:lnTo>
                <a:lnTo>
                  <a:pt x="5937" y="3504"/>
                </a:lnTo>
                <a:lnTo>
                  <a:pt x="5937" y="3407"/>
                </a:lnTo>
                <a:lnTo>
                  <a:pt x="5889" y="3334"/>
                </a:lnTo>
                <a:lnTo>
                  <a:pt x="5840" y="3285"/>
                </a:lnTo>
                <a:lnTo>
                  <a:pt x="5743" y="3236"/>
                </a:lnTo>
                <a:close/>
                <a:moveTo>
                  <a:pt x="7324" y="1971"/>
                </a:moveTo>
                <a:lnTo>
                  <a:pt x="7787" y="2020"/>
                </a:lnTo>
                <a:lnTo>
                  <a:pt x="8249" y="2141"/>
                </a:lnTo>
                <a:lnTo>
                  <a:pt x="8687" y="2312"/>
                </a:lnTo>
                <a:lnTo>
                  <a:pt x="9101" y="2506"/>
                </a:lnTo>
                <a:lnTo>
                  <a:pt x="9490" y="2774"/>
                </a:lnTo>
                <a:lnTo>
                  <a:pt x="9879" y="3066"/>
                </a:lnTo>
                <a:lnTo>
                  <a:pt x="10220" y="3431"/>
                </a:lnTo>
                <a:lnTo>
                  <a:pt x="10512" y="3820"/>
                </a:lnTo>
                <a:lnTo>
                  <a:pt x="10707" y="4088"/>
                </a:lnTo>
                <a:lnTo>
                  <a:pt x="10877" y="4380"/>
                </a:lnTo>
                <a:lnTo>
                  <a:pt x="11023" y="4696"/>
                </a:lnTo>
                <a:lnTo>
                  <a:pt x="11120" y="5013"/>
                </a:lnTo>
                <a:lnTo>
                  <a:pt x="11217" y="5329"/>
                </a:lnTo>
                <a:lnTo>
                  <a:pt x="11266" y="5645"/>
                </a:lnTo>
                <a:lnTo>
                  <a:pt x="11315" y="5986"/>
                </a:lnTo>
                <a:lnTo>
                  <a:pt x="11315" y="6302"/>
                </a:lnTo>
                <a:lnTo>
                  <a:pt x="11315" y="6643"/>
                </a:lnTo>
                <a:lnTo>
                  <a:pt x="11266" y="6959"/>
                </a:lnTo>
                <a:lnTo>
                  <a:pt x="11217" y="7300"/>
                </a:lnTo>
                <a:lnTo>
                  <a:pt x="11144" y="7616"/>
                </a:lnTo>
                <a:lnTo>
                  <a:pt x="11047" y="7932"/>
                </a:lnTo>
                <a:lnTo>
                  <a:pt x="10925" y="8249"/>
                </a:lnTo>
                <a:lnTo>
                  <a:pt x="10780" y="8565"/>
                </a:lnTo>
                <a:lnTo>
                  <a:pt x="10634" y="8857"/>
                </a:lnTo>
                <a:lnTo>
                  <a:pt x="10439" y="9173"/>
                </a:lnTo>
                <a:lnTo>
                  <a:pt x="10220" y="9490"/>
                </a:lnTo>
                <a:lnTo>
                  <a:pt x="9977" y="9757"/>
                </a:lnTo>
                <a:lnTo>
                  <a:pt x="9733" y="10025"/>
                </a:lnTo>
                <a:lnTo>
                  <a:pt x="9441" y="10268"/>
                </a:lnTo>
                <a:lnTo>
                  <a:pt x="9149" y="10487"/>
                </a:lnTo>
                <a:lnTo>
                  <a:pt x="8857" y="10682"/>
                </a:lnTo>
                <a:lnTo>
                  <a:pt x="8541" y="10852"/>
                </a:lnTo>
                <a:lnTo>
                  <a:pt x="8200" y="10998"/>
                </a:lnTo>
                <a:lnTo>
                  <a:pt x="7860" y="11120"/>
                </a:lnTo>
                <a:lnTo>
                  <a:pt x="7519" y="11193"/>
                </a:lnTo>
                <a:lnTo>
                  <a:pt x="7154" y="11242"/>
                </a:lnTo>
                <a:lnTo>
                  <a:pt x="6789" y="11266"/>
                </a:lnTo>
                <a:lnTo>
                  <a:pt x="6424" y="11242"/>
                </a:lnTo>
                <a:lnTo>
                  <a:pt x="6059" y="11193"/>
                </a:lnTo>
                <a:lnTo>
                  <a:pt x="5670" y="11096"/>
                </a:lnTo>
                <a:lnTo>
                  <a:pt x="5353" y="10998"/>
                </a:lnTo>
                <a:lnTo>
                  <a:pt x="5037" y="10877"/>
                </a:lnTo>
                <a:lnTo>
                  <a:pt x="4721" y="10731"/>
                </a:lnTo>
                <a:lnTo>
                  <a:pt x="4404" y="10560"/>
                </a:lnTo>
                <a:lnTo>
                  <a:pt x="4112" y="10390"/>
                </a:lnTo>
                <a:lnTo>
                  <a:pt x="3820" y="10171"/>
                </a:lnTo>
                <a:lnTo>
                  <a:pt x="3553" y="9952"/>
                </a:lnTo>
                <a:lnTo>
                  <a:pt x="3285" y="9733"/>
                </a:lnTo>
                <a:lnTo>
                  <a:pt x="3042" y="9490"/>
                </a:lnTo>
                <a:lnTo>
                  <a:pt x="2823" y="9222"/>
                </a:lnTo>
                <a:lnTo>
                  <a:pt x="2628" y="8930"/>
                </a:lnTo>
                <a:lnTo>
                  <a:pt x="2434" y="8638"/>
                </a:lnTo>
                <a:lnTo>
                  <a:pt x="2288" y="8346"/>
                </a:lnTo>
                <a:lnTo>
                  <a:pt x="2142" y="8030"/>
                </a:lnTo>
                <a:lnTo>
                  <a:pt x="2044" y="7689"/>
                </a:lnTo>
                <a:lnTo>
                  <a:pt x="1971" y="7349"/>
                </a:lnTo>
                <a:lnTo>
                  <a:pt x="1947" y="7057"/>
                </a:lnTo>
                <a:lnTo>
                  <a:pt x="1923" y="6765"/>
                </a:lnTo>
                <a:lnTo>
                  <a:pt x="1923" y="6497"/>
                </a:lnTo>
                <a:lnTo>
                  <a:pt x="1947" y="6205"/>
                </a:lnTo>
                <a:lnTo>
                  <a:pt x="1996" y="5937"/>
                </a:lnTo>
                <a:lnTo>
                  <a:pt x="2044" y="5670"/>
                </a:lnTo>
                <a:lnTo>
                  <a:pt x="2142" y="5402"/>
                </a:lnTo>
                <a:lnTo>
                  <a:pt x="2239" y="5159"/>
                </a:lnTo>
                <a:lnTo>
                  <a:pt x="2336" y="4915"/>
                </a:lnTo>
                <a:lnTo>
                  <a:pt x="2482" y="4672"/>
                </a:lnTo>
                <a:lnTo>
                  <a:pt x="2628" y="4429"/>
                </a:lnTo>
                <a:lnTo>
                  <a:pt x="2774" y="4210"/>
                </a:lnTo>
                <a:lnTo>
                  <a:pt x="2944" y="3991"/>
                </a:lnTo>
                <a:lnTo>
                  <a:pt x="3139" y="3772"/>
                </a:lnTo>
                <a:lnTo>
                  <a:pt x="3528" y="3382"/>
                </a:lnTo>
                <a:lnTo>
                  <a:pt x="3966" y="3017"/>
                </a:lnTo>
                <a:lnTo>
                  <a:pt x="4404" y="2701"/>
                </a:lnTo>
                <a:lnTo>
                  <a:pt x="4891" y="2409"/>
                </a:lnTo>
                <a:lnTo>
                  <a:pt x="5134" y="2287"/>
                </a:lnTo>
                <a:lnTo>
                  <a:pt x="5378" y="2166"/>
                </a:lnTo>
                <a:lnTo>
                  <a:pt x="5645" y="2117"/>
                </a:lnTo>
                <a:lnTo>
                  <a:pt x="6035" y="2068"/>
                </a:lnTo>
                <a:lnTo>
                  <a:pt x="6716" y="1995"/>
                </a:lnTo>
                <a:lnTo>
                  <a:pt x="7300" y="1995"/>
                </a:lnTo>
                <a:lnTo>
                  <a:pt x="7324" y="1971"/>
                </a:lnTo>
                <a:close/>
                <a:moveTo>
                  <a:pt x="6935" y="1533"/>
                </a:moveTo>
                <a:lnTo>
                  <a:pt x="6497" y="1582"/>
                </a:lnTo>
                <a:lnTo>
                  <a:pt x="6083" y="1679"/>
                </a:lnTo>
                <a:lnTo>
                  <a:pt x="5864" y="1703"/>
                </a:lnTo>
                <a:lnTo>
                  <a:pt x="5621" y="1752"/>
                </a:lnTo>
                <a:lnTo>
                  <a:pt x="5353" y="1825"/>
                </a:lnTo>
                <a:lnTo>
                  <a:pt x="5110" y="1922"/>
                </a:lnTo>
                <a:lnTo>
                  <a:pt x="4842" y="2044"/>
                </a:lnTo>
                <a:lnTo>
                  <a:pt x="4599" y="2166"/>
                </a:lnTo>
                <a:lnTo>
                  <a:pt x="4112" y="2458"/>
                </a:lnTo>
                <a:lnTo>
                  <a:pt x="3650" y="2774"/>
                </a:lnTo>
                <a:lnTo>
                  <a:pt x="3212" y="3115"/>
                </a:lnTo>
                <a:lnTo>
                  <a:pt x="2823" y="3504"/>
                </a:lnTo>
                <a:lnTo>
                  <a:pt x="2458" y="3918"/>
                </a:lnTo>
                <a:lnTo>
                  <a:pt x="2312" y="4161"/>
                </a:lnTo>
                <a:lnTo>
                  <a:pt x="2166" y="4380"/>
                </a:lnTo>
                <a:lnTo>
                  <a:pt x="2020" y="4623"/>
                </a:lnTo>
                <a:lnTo>
                  <a:pt x="1923" y="4867"/>
                </a:lnTo>
                <a:lnTo>
                  <a:pt x="1801" y="5110"/>
                </a:lnTo>
                <a:lnTo>
                  <a:pt x="1728" y="5378"/>
                </a:lnTo>
                <a:lnTo>
                  <a:pt x="1631" y="5645"/>
                </a:lnTo>
                <a:lnTo>
                  <a:pt x="1582" y="5913"/>
                </a:lnTo>
                <a:lnTo>
                  <a:pt x="1533" y="6181"/>
                </a:lnTo>
                <a:lnTo>
                  <a:pt x="1509" y="6473"/>
                </a:lnTo>
                <a:lnTo>
                  <a:pt x="1509" y="6765"/>
                </a:lnTo>
                <a:lnTo>
                  <a:pt x="1509" y="7057"/>
                </a:lnTo>
                <a:lnTo>
                  <a:pt x="1558" y="7349"/>
                </a:lnTo>
                <a:lnTo>
                  <a:pt x="1606" y="7640"/>
                </a:lnTo>
                <a:lnTo>
                  <a:pt x="1679" y="7932"/>
                </a:lnTo>
                <a:lnTo>
                  <a:pt x="1752" y="8224"/>
                </a:lnTo>
                <a:lnTo>
                  <a:pt x="1874" y="8492"/>
                </a:lnTo>
                <a:lnTo>
                  <a:pt x="1996" y="8760"/>
                </a:lnTo>
                <a:lnTo>
                  <a:pt x="2142" y="9027"/>
                </a:lnTo>
                <a:lnTo>
                  <a:pt x="2312" y="9295"/>
                </a:lnTo>
                <a:lnTo>
                  <a:pt x="2507" y="9538"/>
                </a:lnTo>
                <a:lnTo>
                  <a:pt x="2726" y="9782"/>
                </a:lnTo>
                <a:lnTo>
                  <a:pt x="2944" y="10001"/>
                </a:lnTo>
                <a:lnTo>
                  <a:pt x="3188" y="10195"/>
                </a:lnTo>
                <a:lnTo>
                  <a:pt x="3699" y="10585"/>
                </a:lnTo>
                <a:lnTo>
                  <a:pt x="3991" y="10779"/>
                </a:lnTo>
                <a:lnTo>
                  <a:pt x="4283" y="10950"/>
                </a:lnTo>
                <a:lnTo>
                  <a:pt x="4599" y="11120"/>
                </a:lnTo>
                <a:lnTo>
                  <a:pt x="4915" y="11266"/>
                </a:lnTo>
                <a:lnTo>
                  <a:pt x="5232" y="11412"/>
                </a:lnTo>
                <a:lnTo>
                  <a:pt x="5572" y="11509"/>
                </a:lnTo>
                <a:lnTo>
                  <a:pt x="5889" y="11607"/>
                </a:lnTo>
                <a:lnTo>
                  <a:pt x="6254" y="11680"/>
                </a:lnTo>
                <a:lnTo>
                  <a:pt x="6594" y="11704"/>
                </a:lnTo>
                <a:lnTo>
                  <a:pt x="6959" y="11728"/>
                </a:lnTo>
                <a:lnTo>
                  <a:pt x="7300" y="11680"/>
                </a:lnTo>
                <a:lnTo>
                  <a:pt x="7641" y="11631"/>
                </a:lnTo>
                <a:lnTo>
                  <a:pt x="7981" y="11534"/>
                </a:lnTo>
                <a:lnTo>
                  <a:pt x="8322" y="11436"/>
                </a:lnTo>
                <a:lnTo>
                  <a:pt x="8638" y="11290"/>
                </a:lnTo>
                <a:lnTo>
                  <a:pt x="8955" y="11120"/>
                </a:lnTo>
                <a:lnTo>
                  <a:pt x="9344" y="10877"/>
                </a:lnTo>
                <a:lnTo>
                  <a:pt x="9733" y="10609"/>
                </a:lnTo>
                <a:lnTo>
                  <a:pt x="10074" y="10293"/>
                </a:lnTo>
                <a:lnTo>
                  <a:pt x="10390" y="9976"/>
                </a:lnTo>
                <a:lnTo>
                  <a:pt x="10658" y="9611"/>
                </a:lnTo>
                <a:lnTo>
                  <a:pt x="10925" y="9222"/>
                </a:lnTo>
                <a:lnTo>
                  <a:pt x="11144" y="8808"/>
                </a:lnTo>
                <a:lnTo>
                  <a:pt x="11339" y="8395"/>
                </a:lnTo>
                <a:lnTo>
                  <a:pt x="11509" y="7957"/>
                </a:lnTo>
                <a:lnTo>
                  <a:pt x="11631" y="7519"/>
                </a:lnTo>
                <a:lnTo>
                  <a:pt x="11704" y="7081"/>
                </a:lnTo>
                <a:lnTo>
                  <a:pt x="11753" y="6619"/>
                </a:lnTo>
                <a:lnTo>
                  <a:pt x="11753" y="6156"/>
                </a:lnTo>
                <a:lnTo>
                  <a:pt x="11728" y="5694"/>
                </a:lnTo>
                <a:lnTo>
                  <a:pt x="11655" y="5256"/>
                </a:lnTo>
                <a:lnTo>
                  <a:pt x="11534" y="4794"/>
                </a:lnTo>
                <a:lnTo>
                  <a:pt x="11363" y="4404"/>
                </a:lnTo>
                <a:lnTo>
                  <a:pt x="11169" y="4015"/>
                </a:lnTo>
                <a:lnTo>
                  <a:pt x="10950" y="3650"/>
                </a:lnTo>
                <a:lnTo>
                  <a:pt x="10682" y="3285"/>
                </a:lnTo>
                <a:lnTo>
                  <a:pt x="10390" y="2969"/>
                </a:lnTo>
                <a:lnTo>
                  <a:pt x="10074" y="2677"/>
                </a:lnTo>
                <a:lnTo>
                  <a:pt x="9733" y="2409"/>
                </a:lnTo>
                <a:lnTo>
                  <a:pt x="9393" y="2166"/>
                </a:lnTo>
                <a:lnTo>
                  <a:pt x="9003" y="1971"/>
                </a:lnTo>
                <a:lnTo>
                  <a:pt x="8614" y="1801"/>
                </a:lnTo>
                <a:lnTo>
                  <a:pt x="8200" y="1655"/>
                </a:lnTo>
                <a:lnTo>
                  <a:pt x="7787" y="1582"/>
                </a:lnTo>
                <a:lnTo>
                  <a:pt x="7349" y="1533"/>
                </a:lnTo>
                <a:close/>
                <a:moveTo>
                  <a:pt x="12118" y="11558"/>
                </a:moveTo>
                <a:lnTo>
                  <a:pt x="12142" y="11582"/>
                </a:lnTo>
                <a:lnTo>
                  <a:pt x="11972" y="11777"/>
                </a:lnTo>
                <a:lnTo>
                  <a:pt x="12093" y="11631"/>
                </a:lnTo>
                <a:lnTo>
                  <a:pt x="12118" y="11558"/>
                </a:lnTo>
                <a:close/>
                <a:moveTo>
                  <a:pt x="6789" y="584"/>
                </a:moveTo>
                <a:lnTo>
                  <a:pt x="7154" y="608"/>
                </a:lnTo>
                <a:lnTo>
                  <a:pt x="7519" y="657"/>
                </a:lnTo>
                <a:lnTo>
                  <a:pt x="7884" y="706"/>
                </a:lnTo>
                <a:lnTo>
                  <a:pt x="8225" y="803"/>
                </a:lnTo>
                <a:lnTo>
                  <a:pt x="8565" y="900"/>
                </a:lnTo>
                <a:lnTo>
                  <a:pt x="8906" y="1022"/>
                </a:lnTo>
                <a:lnTo>
                  <a:pt x="9247" y="1144"/>
                </a:lnTo>
                <a:lnTo>
                  <a:pt x="9563" y="1314"/>
                </a:lnTo>
                <a:lnTo>
                  <a:pt x="9879" y="1484"/>
                </a:lnTo>
                <a:lnTo>
                  <a:pt x="10171" y="1679"/>
                </a:lnTo>
                <a:lnTo>
                  <a:pt x="10439" y="1874"/>
                </a:lnTo>
                <a:lnTo>
                  <a:pt x="10707" y="2093"/>
                </a:lnTo>
                <a:lnTo>
                  <a:pt x="10950" y="2312"/>
                </a:lnTo>
                <a:lnTo>
                  <a:pt x="11193" y="2555"/>
                </a:lnTo>
                <a:lnTo>
                  <a:pt x="11485" y="2896"/>
                </a:lnTo>
                <a:lnTo>
                  <a:pt x="11753" y="3261"/>
                </a:lnTo>
                <a:lnTo>
                  <a:pt x="11996" y="3626"/>
                </a:lnTo>
                <a:lnTo>
                  <a:pt x="12191" y="4015"/>
                </a:lnTo>
                <a:lnTo>
                  <a:pt x="12361" y="4404"/>
                </a:lnTo>
                <a:lnTo>
                  <a:pt x="12507" y="4818"/>
                </a:lnTo>
                <a:lnTo>
                  <a:pt x="12629" y="5232"/>
                </a:lnTo>
                <a:lnTo>
                  <a:pt x="12702" y="5645"/>
                </a:lnTo>
                <a:lnTo>
                  <a:pt x="12750" y="6059"/>
                </a:lnTo>
                <a:lnTo>
                  <a:pt x="12775" y="6473"/>
                </a:lnTo>
                <a:lnTo>
                  <a:pt x="12775" y="6911"/>
                </a:lnTo>
                <a:lnTo>
                  <a:pt x="12726" y="7324"/>
                </a:lnTo>
                <a:lnTo>
                  <a:pt x="12653" y="7762"/>
                </a:lnTo>
                <a:lnTo>
                  <a:pt x="12556" y="8176"/>
                </a:lnTo>
                <a:lnTo>
                  <a:pt x="12434" y="8589"/>
                </a:lnTo>
                <a:lnTo>
                  <a:pt x="12264" y="9003"/>
                </a:lnTo>
                <a:lnTo>
                  <a:pt x="12045" y="9465"/>
                </a:lnTo>
                <a:lnTo>
                  <a:pt x="11801" y="9903"/>
                </a:lnTo>
                <a:lnTo>
                  <a:pt x="11534" y="10293"/>
                </a:lnTo>
                <a:lnTo>
                  <a:pt x="11217" y="10682"/>
                </a:lnTo>
                <a:lnTo>
                  <a:pt x="10901" y="11047"/>
                </a:lnTo>
                <a:lnTo>
                  <a:pt x="10536" y="11388"/>
                </a:lnTo>
                <a:lnTo>
                  <a:pt x="10171" y="11680"/>
                </a:lnTo>
                <a:lnTo>
                  <a:pt x="9782" y="11947"/>
                </a:lnTo>
                <a:lnTo>
                  <a:pt x="9368" y="12191"/>
                </a:lnTo>
                <a:lnTo>
                  <a:pt x="8930" y="12385"/>
                </a:lnTo>
                <a:lnTo>
                  <a:pt x="8468" y="12556"/>
                </a:lnTo>
                <a:lnTo>
                  <a:pt x="8006" y="12677"/>
                </a:lnTo>
                <a:lnTo>
                  <a:pt x="7543" y="12750"/>
                </a:lnTo>
                <a:lnTo>
                  <a:pt x="7032" y="12775"/>
                </a:lnTo>
                <a:lnTo>
                  <a:pt x="6546" y="12775"/>
                </a:lnTo>
                <a:lnTo>
                  <a:pt x="6035" y="12702"/>
                </a:lnTo>
                <a:lnTo>
                  <a:pt x="5597" y="12604"/>
                </a:lnTo>
                <a:lnTo>
                  <a:pt x="5159" y="12483"/>
                </a:lnTo>
                <a:lnTo>
                  <a:pt x="4721" y="12337"/>
                </a:lnTo>
                <a:lnTo>
                  <a:pt x="4307" y="12166"/>
                </a:lnTo>
                <a:lnTo>
                  <a:pt x="3893" y="11947"/>
                </a:lnTo>
                <a:lnTo>
                  <a:pt x="3504" y="11728"/>
                </a:lnTo>
                <a:lnTo>
                  <a:pt x="3115" y="11485"/>
                </a:lnTo>
                <a:lnTo>
                  <a:pt x="2774" y="11193"/>
                </a:lnTo>
                <a:lnTo>
                  <a:pt x="2434" y="10901"/>
                </a:lnTo>
                <a:lnTo>
                  <a:pt x="2117" y="10560"/>
                </a:lnTo>
                <a:lnTo>
                  <a:pt x="1825" y="10220"/>
                </a:lnTo>
                <a:lnTo>
                  <a:pt x="1558" y="9855"/>
                </a:lnTo>
                <a:lnTo>
                  <a:pt x="1314" y="9465"/>
                </a:lnTo>
                <a:lnTo>
                  <a:pt x="1095" y="9052"/>
                </a:lnTo>
                <a:lnTo>
                  <a:pt x="925" y="8638"/>
                </a:lnTo>
                <a:lnTo>
                  <a:pt x="779" y="8200"/>
                </a:lnTo>
                <a:lnTo>
                  <a:pt x="682" y="7811"/>
                </a:lnTo>
                <a:lnTo>
                  <a:pt x="609" y="7446"/>
                </a:lnTo>
                <a:lnTo>
                  <a:pt x="560" y="7081"/>
                </a:lnTo>
                <a:lnTo>
                  <a:pt x="560" y="6716"/>
                </a:lnTo>
                <a:lnTo>
                  <a:pt x="560" y="6351"/>
                </a:lnTo>
                <a:lnTo>
                  <a:pt x="584" y="5986"/>
                </a:lnTo>
                <a:lnTo>
                  <a:pt x="633" y="5645"/>
                </a:lnTo>
                <a:lnTo>
                  <a:pt x="706" y="5305"/>
                </a:lnTo>
                <a:lnTo>
                  <a:pt x="803" y="4964"/>
                </a:lnTo>
                <a:lnTo>
                  <a:pt x="925" y="4648"/>
                </a:lnTo>
                <a:lnTo>
                  <a:pt x="1047" y="4307"/>
                </a:lnTo>
                <a:lnTo>
                  <a:pt x="1217" y="3991"/>
                </a:lnTo>
                <a:lnTo>
                  <a:pt x="1387" y="3674"/>
                </a:lnTo>
                <a:lnTo>
                  <a:pt x="1606" y="3382"/>
                </a:lnTo>
                <a:lnTo>
                  <a:pt x="1825" y="3090"/>
                </a:lnTo>
                <a:lnTo>
                  <a:pt x="2069" y="2798"/>
                </a:lnTo>
                <a:lnTo>
                  <a:pt x="2361" y="2506"/>
                </a:lnTo>
                <a:lnTo>
                  <a:pt x="2726" y="2190"/>
                </a:lnTo>
                <a:lnTo>
                  <a:pt x="3163" y="1849"/>
                </a:lnTo>
                <a:lnTo>
                  <a:pt x="3674" y="1509"/>
                </a:lnTo>
                <a:lnTo>
                  <a:pt x="4210" y="1217"/>
                </a:lnTo>
                <a:lnTo>
                  <a:pt x="4502" y="1071"/>
                </a:lnTo>
                <a:lnTo>
                  <a:pt x="4794" y="949"/>
                </a:lnTo>
                <a:lnTo>
                  <a:pt x="5110" y="852"/>
                </a:lnTo>
                <a:lnTo>
                  <a:pt x="5402" y="754"/>
                </a:lnTo>
                <a:lnTo>
                  <a:pt x="5718" y="681"/>
                </a:lnTo>
                <a:lnTo>
                  <a:pt x="6035" y="633"/>
                </a:lnTo>
                <a:lnTo>
                  <a:pt x="6400" y="608"/>
                </a:lnTo>
                <a:lnTo>
                  <a:pt x="6789" y="584"/>
                </a:lnTo>
                <a:close/>
                <a:moveTo>
                  <a:pt x="11704" y="10998"/>
                </a:moveTo>
                <a:lnTo>
                  <a:pt x="11923" y="11315"/>
                </a:lnTo>
                <a:lnTo>
                  <a:pt x="11874" y="11339"/>
                </a:lnTo>
                <a:lnTo>
                  <a:pt x="11850" y="11363"/>
                </a:lnTo>
                <a:lnTo>
                  <a:pt x="11607" y="11607"/>
                </a:lnTo>
                <a:lnTo>
                  <a:pt x="11339" y="11826"/>
                </a:lnTo>
                <a:lnTo>
                  <a:pt x="11071" y="11996"/>
                </a:lnTo>
                <a:lnTo>
                  <a:pt x="10950" y="12093"/>
                </a:lnTo>
                <a:lnTo>
                  <a:pt x="10925" y="12166"/>
                </a:lnTo>
                <a:lnTo>
                  <a:pt x="10901" y="12239"/>
                </a:lnTo>
                <a:lnTo>
                  <a:pt x="10901" y="12264"/>
                </a:lnTo>
                <a:lnTo>
                  <a:pt x="10974" y="12288"/>
                </a:lnTo>
                <a:lnTo>
                  <a:pt x="11047" y="12288"/>
                </a:lnTo>
                <a:lnTo>
                  <a:pt x="11217" y="12264"/>
                </a:lnTo>
                <a:lnTo>
                  <a:pt x="11363" y="12191"/>
                </a:lnTo>
                <a:lnTo>
                  <a:pt x="11509" y="12093"/>
                </a:lnTo>
                <a:lnTo>
                  <a:pt x="11826" y="11899"/>
                </a:lnTo>
                <a:lnTo>
                  <a:pt x="11972" y="11777"/>
                </a:lnTo>
                <a:lnTo>
                  <a:pt x="11850" y="11899"/>
                </a:lnTo>
                <a:lnTo>
                  <a:pt x="11728" y="11996"/>
                </a:lnTo>
                <a:lnTo>
                  <a:pt x="11485" y="12191"/>
                </a:lnTo>
                <a:lnTo>
                  <a:pt x="11363" y="12288"/>
                </a:lnTo>
                <a:lnTo>
                  <a:pt x="11339" y="12361"/>
                </a:lnTo>
                <a:lnTo>
                  <a:pt x="11339" y="12434"/>
                </a:lnTo>
                <a:lnTo>
                  <a:pt x="11363" y="12483"/>
                </a:lnTo>
                <a:lnTo>
                  <a:pt x="11412" y="12531"/>
                </a:lnTo>
                <a:lnTo>
                  <a:pt x="11485" y="12556"/>
                </a:lnTo>
                <a:lnTo>
                  <a:pt x="11558" y="12531"/>
                </a:lnTo>
                <a:lnTo>
                  <a:pt x="11728" y="12483"/>
                </a:lnTo>
                <a:lnTo>
                  <a:pt x="11874" y="12385"/>
                </a:lnTo>
                <a:lnTo>
                  <a:pt x="12020" y="12288"/>
                </a:lnTo>
                <a:lnTo>
                  <a:pt x="12239" y="12118"/>
                </a:lnTo>
                <a:lnTo>
                  <a:pt x="12361" y="12020"/>
                </a:lnTo>
                <a:lnTo>
                  <a:pt x="12434" y="11899"/>
                </a:lnTo>
                <a:lnTo>
                  <a:pt x="12507" y="11947"/>
                </a:lnTo>
                <a:lnTo>
                  <a:pt x="12288" y="12142"/>
                </a:lnTo>
                <a:lnTo>
                  <a:pt x="12069" y="12337"/>
                </a:lnTo>
                <a:lnTo>
                  <a:pt x="11826" y="12556"/>
                </a:lnTo>
                <a:lnTo>
                  <a:pt x="11728" y="12677"/>
                </a:lnTo>
                <a:lnTo>
                  <a:pt x="11655" y="12823"/>
                </a:lnTo>
                <a:lnTo>
                  <a:pt x="11631" y="12896"/>
                </a:lnTo>
                <a:lnTo>
                  <a:pt x="11680" y="12969"/>
                </a:lnTo>
                <a:lnTo>
                  <a:pt x="11753" y="12994"/>
                </a:lnTo>
                <a:lnTo>
                  <a:pt x="11826" y="12994"/>
                </a:lnTo>
                <a:lnTo>
                  <a:pt x="11972" y="12945"/>
                </a:lnTo>
                <a:lnTo>
                  <a:pt x="12118" y="12848"/>
                </a:lnTo>
                <a:lnTo>
                  <a:pt x="12385" y="12629"/>
                </a:lnTo>
                <a:lnTo>
                  <a:pt x="12604" y="12458"/>
                </a:lnTo>
                <a:lnTo>
                  <a:pt x="12823" y="12264"/>
                </a:lnTo>
                <a:lnTo>
                  <a:pt x="12872" y="12312"/>
                </a:lnTo>
                <a:lnTo>
                  <a:pt x="12604" y="12702"/>
                </a:lnTo>
                <a:lnTo>
                  <a:pt x="12483" y="12848"/>
                </a:lnTo>
                <a:lnTo>
                  <a:pt x="12361" y="12969"/>
                </a:lnTo>
                <a:lnTo>
                  <a:pt x="12215" y="13067"/>
                </a:lnTo>
                <a:lnTo>
                  <a:pt x="12093" y="13213"/>
                </a:lnTo>
                <a:lnTo>
                  <a:pt x="12093" y="13261"/>
                </a:lnTo>
                <a:lnTo>
                  <a:pt x="12093" y="13310"/>
                </a:lnTo>
                <a:lnTo>
                  <a:pt x="12118" y="13334"/>
                </a:lnTo>
                <a:lnTo>
                  <a:pt x="12166" y="13359"/>
                </a:lnTo>
                <a:lnTo>
                  <a:pt x="12312" y="13359"/>
                </a:lnTo>
                <a:lnTo>
                  <a:pt x="12458" y="13334"/>
                </a:lnTo>
                <a:lnTo>
                  <a:pt x="12604" y="13261"/>
                </a:lnTo>
                <a:lnTo>
                  <a:pt x="12750" y="13140"/>
                </a:lnTo>
                <a:lnTo>
                  <a:pt x="12896" y="13042"/>
                </a:lnTo>
                <a:lnTo>
                  <a:pt x="12994" y="12896"/>
                </a:lnTo>
                <a:lnTo>
                  <a:pt x="13115" y="12750"/>
                </a:lnTo>
                <a:lnTo>
                  <a:pt x="13188" y="12604"/>
                </a:lnTo>
                <a:lnTo>
                  <a:pt x="13505" y="12872"/>
                </a:lnTo>
                <a:lnTo>
                  <a:pt x="13407" y="12945"/>
                </a:lnTo>
                <a:lnTo>
                  <a:pt x="13310" y="13018"/>
                </a:lnTo>
                <a:lnTo>
                  <a:pt x="13115" y="13213"/>
                </a:lnTo>
                <a:lnTo>
                  <a:pt x="12896" y="13359"/>
                </a:lnTo>
                <a:lnTo>
                  <a:pt x="12677" y="13529"/>
                </a:lnTo>
                <a:lnTo>
                  <a:pt x="12653" y="13553"/>
                </a:lnTo>
                <a:lnTo>
                  <a:pt x="12629" y="13602"/>
                </a:lnTo>
                <a:lnTo>
                  <a:pt x="12653" y="13651"/>
                </a:lnTo>
                <a:lnTo>
                  <a:pt x="12677" y="13699"/>
                </a:lnTo>
                <a:lnTo>
                  <a:pt x="12750" y="13724"/>
                </a:lnTo>
                <a:lnTo>
                  <a:pt x="12848" y="13748"/>
                </a:lnTo>
                <a:lnTo>
                  <a:pt x="12921" y="13748"/>
                </a:lnTo>
                <a:lnTo>
                  <a:pt x="12994" y="13724"/>
                </a:lnTo>
                <a:lnTo>
                  <a:pt x="13140" y="13651"/>
                </a:lnTo>
                <a:lnTo>
                  <a:pt x="13286" y="13578"/>
                </a:lnTo>
                <a:lnTo>
                  <a:pt x="13407" y="13480"/>
                </a:lnTo>
                <a:lnTo>
                  <a:pt x="13553" y="13383"/>
                </a:lnTo>
                <a:lnTo>
                  <a:pt x="13675" y="13237"/>
                </a:lnTo>
                <a:lnTo>
                  <a:pt x="13724" y="13164"/>
                </a:lnTo>
                <a:lnTo>
                  <a:pt x="13748" y="13091"/>
                </a:lnTo>
                <a:lnTo>
                  <a:pt x="13943" y="13286"/>
                </a:lnTo>
                <a:lnTo>
                  <a:pt x="13918" y="13286"/>
                </a:lnTo>
                <a:lnTo>
                  <a:pt x="13772" y="13383"/>
                </a:lnTo>
                <a:lnTo>
                  <a:pt x="13675" y="13505"/>
                </a:lnTo>
                <a:lnTo>
                  <a:pt x="13456" y="13748"/>
                </a:lnTo>
                <a:lnTo>
                  <a:pt x="13237" y="13967"/>
                </a:lnTo>
                <a:lnTo>
                  <a:pt x="13140" y="14064"/>
                </a:lnTo>
                <a:lnTo>
                  <a:pt x="13067" y="14210"/>
                </a:lnTo>
                <a:lnTo>
                  <a:pt x="13042" y="14235"/>
                </a:lnTo>
                <a:lnTo>
                  <a:pt x="13067" y="14259"/>
                </a:lnTo>
                <a:lnTo>
                  <a:pt x="13067" y="14308"/>
                </a:lnTo>
                <a:lnTo>
                  <a:pt x="13115" y="14308"/>
                </a:lnTo>
                <a:lnTo>
                  <a:pt x="13261" y="14259"/>
                </a:lnTo>
                <a:lnTo>
                  <a:pt x="13407" y="14210"/>
                </a:lnTo>
                <a:lnTo>
                  <a:pt x="13651" y="14040"/>
                </a:lnTo>
                <a:lnTo>
                  <a:pt x="13797" y="13918"/>
                </a:lnTo>
                <a:lnTo>
                  <a:pt x="13943" y="13797"/>
                </a:lnTo>
                <a:lnTo>
                  <a:pt x="14064" y="13626"/>
                </a:lnTo>
                <a:lnTo>
                  <a:pt x="14137" y="13480"/>
                </a:lnTo>
                <a:lnTo>
                  <a:pt x="14332" y="13675"/>
                </a:lnTo>
                <a:lnTo>
                  <a:pt x="14186" y="13918"/>
                </a:lnTo>
                <a:lnTo>
                  <a:pt x="14089" y="14040"/>
                </a:lnTo>
                <a:lnTo>
                  <a:pt x="13991" y="14137"/>
                </a:lnTo>
                <a:lnTo>
                  <a:pt x="13870" y="14235"/>
                </a:lnTo>
                <a:lnTo>
                  <a:pt x="13748" y="14308"/>
                </a:lnTo>
                <a:lnTo>
                  <a:pt x="13626" y="14381"/>
                </a:lnTo>
                <a:lnTo>
                  <a:pt x="13505" y="14454"/>
                </a:lnTo>
                <a:lnTo>
                  <a:pt x="13505" y="14502"/>
                </a:lnTo>
                <a:lnTo>
                  <a:pt x="13480" y="14527"/>
                </a:lnTo>
                <a:lnTo>
                  <a:pt x="13505" y="14600"/>
                </a:lnTo>
                <a:lnTo>
                  <a:pt x="13602" y="14648"/>
                </a:lnTo>
                <a:lnTo>
                  <a:pt x="13675" y="14673"/>
                </a:lnTo>
                <a:lnTo>
                  <a:pt x="13772" y="14673"/>
                </a:lnTo>
                <a:lnTo>
                  <a:pt x="13894" y="14648"/>
                </a:lnTo>
                <a:lnTo>
                  <a:pt x="14089" y="14551"/>
                </a:lnTo>
                <a:lnTo>
                  <a:pt x="14235" y="14454"/>
                </a:lnTo>
                <a:lnTo>
                  <a:pt x="14356" y="14356"/>
                </a:lnTo>
                <a:lnTo>
                  <a:pt x="14454" y="14235"/>
                </a:lnTo>
                <a:lnTo>
                  <a:pt x="14575" y="14113"/>
                </a:lnTo>
                <a:lnTo>
                  <a:pt x="14648" y="13967"/>
                </a:lnTo>
                <a:lnTo>
                  <a:pt x="14867" y="14210"/>
                </a:lnTo>
                <a:lnTo>
                  <a:pt x="14843" y="14210"/>
                </a:lnTo>
                <a:lnTo>
                  <a:pt x="14721" y="14259"/>
                </a:lnTo>
                <a:lnTo>
                  <a:pt x="14624" y="14332"/>
                </a:lnTo>
                <a:lnTo>
                  <a:pt x="14454" y="14527"/>
                </a:lnTo>
                <a:lnTo>
                  <a:pt x="14235" y="14746"/>
                </a:lnTo>
                <a:lnTo>
                  <a:pt x="14113" y="14867"/>
                </a:lnTo>
                <a:lnTo>
                  <a:pt x="13991" y="14940"/>
                </a:lnTo>
                <a:lnTo>
                  <a:pt x="13967" y="14989"/>
                </a:lnTo>
                <a:lnTo>
                  <a:pt x="13967" y="15038"/>
                </a:lnTo>
                <a:lnTo>
                  <a:pt x="14016" y="15086"/>
                </a:lnTo>
                <a:lnTo>
                  <a:pt x="14064" y="15086"/>
                </a:lnTo>
                <a:lnTo>
                  <a:pt x="14356" y="15013"/>
                </a:lnTo>
                <a:lnTo>
                  <a:pt x="14478" y="14940"/>
                </a:lnTo>
                <a:lnTo>
                  <a:pt x="14624" y="14867"/>
                </a:lnTo>
                <a:lnTo>
                  <a:pt x="14867" y="14648"/>
                </a:lnTo>
                <a:lnTo>
                  <a:pt x="14965" y="14527"/>
                </a:lnTo>
                <a:lnTo>
                  <a:pt x="15038" y="14405"/>
                </a:lnTo>
                <a:lnTo>
                  <a:pt x="15038" y="14381"/>
                </a:lnTo>
                <a:lnTo>
                  <a:pt x="15330" y="14673"/>
                </a:lnTo>
                <a:lnTo>
                  <a:pt x="15111" y="14867"/>
                </a:lnTo>
                <a:lnTo>
                  <a:pt x="14892" y="15062"/>
                </a:lnTo>
                <a:lnTo>
                  <a:pt x="14648" y="15232"/>
                </a:lnTo>
                <a:lnTo>
                  <a:pt x="14527" y="15330"/>
                </a:lnTo>
                <a:lnTo>
                  <a:pt x="14429" y="15427"/>
                </a:lnTo>
                <a:lnTo>
                  <a:pt x="14405" y="15451"/>
                </a:lnTo>
                <a:lnTo>
                  <a:pt x="14405" y="15500"/>
                </a:lnTo>
                <a:lnTo>
                  <a:pt x="14429" y="15524"/>
                </a:lnTo>
                <a:lnTo>
                  <a:pt x="14454" y="15549"/>
                </a:lnTo>
                <a:lnTo>
                  <a:pt x="14624" y="15573"/>
                </a:lnTo>
                <a:lnTo>
                  <a:pt x="14770" y="15549"/>
                </a:lnTo>
                <a:lnTo>
                  <a:pt x="14940" y="15476"/>
                </a:lnTo>
                <a:lnTo>
                  <a:pt x="15086" y="15378"/>
                </a:lnTo>
                <a:lnTo>
                  <a:pt x="15232" y="15281"/>
                </a:lnTo>
                <a:lnTo>
                  <a:pt x="15354" y="15159"/>
                </a:lnTo>
                <a:lnTo>
                  <a:pt x="15573" y="14916"/>
                </a:lnTo>
                <a:lnTo>
                  <a:pt x="15743" y="15111"/>
                </a:lnTo>
                <a:lnTo>
                  <a:pt x="15476" y="15378"/>
                </a:lnTo>
                <a:lnTo>
                  <a:pt x="15330" y="15476"/>
                </a:lnTo>
                <a:lnTo>
                  <a:pt x="15184" y="15573"/>
                </a:lnTo>
                <a:lnTo>
                  <a:pt x="15038" y="15670"/>
                </a:lnTo>
                <a:lnTo>
                  <a:pt x="14892" y="15792"/>
                </a:lnTo>
                <a:lnTo>
                  <a:pt x="14843" y="15840"/>
                </a:lnTo>
                <a:lnTo>
                  <a:pt x="14867" y="15913"/>
                </a:lnTo>
                <a:lnTo>
                  <a:pt x="14892" y="15986"/>
                </a:lnTo>
                <a:lnTo>
                  <a:pt x="14940" y="16011"/>
                </a:lnTo>
                <a:lnTo>
                  <a:pt x="15038" y="16035"/>
                </a:lnTo>
                <a:lnTo>
                  <a:pt x="15159" y="16011"/>
                </a:lnTo>
                <a:lnTo>
                  <a:pt x="15354" y="15962"/>
                </a:lnTo>
                <a:lnTo>
                  <a:pt x="15524" y="15865"/>
                </a:lnTo>
                <a:lnTo>
                  <a:pt x="15695" y="15767"/>
                </a:lnTo>
                <a:lnTo>
                  <a:pt x="15889" y="15597"/>
                </a:lnTo>
                <a:lnTo>
                  <a:pt x="16060" y="15427"/>
                </a:lnTo>
                <a:lnTo>
                  <a:pt x="16352" y="15694"/>
                </a:lnTo>
                <a:lnTo>
                  <a:pt x="16181" y="15865"/>
                </a:lnTo>
                <a:lnTo>
                  <a:pt x="16011" y="16011"/>
                </a:lnTo>
                <a:lnTo>
                  <a:pt x="15743" y="16157"/>
                </a:lnTo>
                <a:lnTo>
                  <a:pt x="15500" y="16303"/>
                </a:lnTo>
                <a:lnTo>
                  <a:pt x="15451" y="16327"/>
                </a:lnTo>
                <a:lnTo>
                  <a:pt x="15451" y="16376"/>
                </a:lnTo>
                <a:lnTo>
                  <a:pt x="15476" y="16400"/>
                </a:lnTo>
                <a:lnTo>
                  <a:pt x="15524" y="16424"/>
                </a:lnTo>
                <a:lnTo>
                  <a:pt x="15719" y="16424"/>
                </a:lnTo>
                <a:lnTo>
                  <a:pt x="15889" y="16449"/>
                </a:lnTo>
                <a:lnTo>
                  <a:pt x="16084" y="16400"/>
                </a:lnTo>
                <a:lnTo>
                  <a:pt x="16254" y="16351"/>
                </a:lnTo>
                <a:lnTo>
                  <a:pt x="16400" y="16254"/>
                </a:lnTo>
                <a:lnTo>
                  <a:pt x="16522" y="16157"/>
                </a:lnTo>
                <a:lnTo>
                  <a:pt x="16498" y="16254"/>
                </a:lnTo>
                <a:lnTo>
                  <a:pt x="16400" y="16376"/>
                </a:lnTo>
                <a:lnTo>
                  <a:pt x="16279" y="16473"/>
                </a:lnTo>
                <a:lnTo>
                  <a:pt x="16133" y="16546"/>
                </a:lnTo>
                <a:lnTo>
                  <a:pt x="15987" y="16619"/>
                </a:lnTo>
                <a:lnTo>
                  <a:pt x="15768" y="16668"/>
                </a:lnTo>
                <a:lnTo>
                  <a:pt x="15451" y="16765"/>
                </a:lnTo>
                <a:lnTo>
                  <a:pt x="15427" y="16692"/>
                </a:lnTo>
                <a:lnTo>
                  <a:pt x="15354" y="16643"/>
                </a:lnTo>
                <a:lnTo>
                  <a:pt x="15208" y="16546"/>
                </a:lnTo>
                <a:lnTo>
                  <a:pt x="15062" y="16400"/>
                </a:lnTo>
                <a:lnTo>
                  <a:pt x="14770" y="16132"/>
                </a:lnTo>
                <a:lnTo>
                  <a:pt x="14016" y="15524"/>
                </a:lnTo>
                <a:lnTo>
                  <a:pt x="13626" y="15159"/>
                </a:lnTo>
                <a:lnTo>
                  <a:pt x="13261" y="14770"/>
                </a:lnTo>
                <a:lnTo>
                  <a:pt x="12556" y="14016"/>
                </a:lnTo>
                <a:lnTo>
                  <a:pt x="12312" y="13772"/>
                </a:lnTo>
                <a:lnTo>
                  <a:pt x="12045" y="13553"/>
                </a:lnTo>
                <a:lnTo>
                  <a:pt x="11485" y="13140"/>
                </a:lnTo>
                <a:lnTo>
                  <a:pt x="11217" y="12921"/>
                </a:lnTo>
                <a:lnTo>
                  <a:pt x="10950" y="12677"/>
                </a:lnTo>
                <a:lnTo>
                  <a:pt x="10707" y="12434"/>
                </a:lnTo>
                <a:lnTo>
                  <a:pt x="10512" y="12166"/>
                </a:lnTo>
                <a:lnTo>
                  <a:pt x="10828" y="11899"/>
                </a:lnTo>
                <a:lnTo>
                  <a:pt x="11144" y="11607"/>
                </a:lnTo>
                <a:lnTo>
                  <a:pt x="11436" y="11315"/>
                </a:lnTo>
                <a:lnTo>
                  <a:pt x="11704" y="10998"/>
                </a:lnTo>
                <a:close/>
                <a:moveTo>
                  <a:pt x="6400" y="0"/>
                </a:moveTo>
                <a:lnTo>
                  <a:pt x="5791" y="73"/>
                </a:lnTo>
                <a:lnTo>
                  <a:pt x="5183" y="170"/>
                </a:lnTo>
                <a:lnTo>
                  <a:pt x="4891" y="243"/>
                </a:lnTo>
                <a:lnTo>
                  <a:pt x="4599" y="341"/>
                </a:lnTo>
                <a:lnTo>
                  <a:pt x="4258" y="462"/>
                </a:lnTo>
                <a:lnTo>
                  <a:pt x="3918" y="633"/>
                </a:lnTo>
                <a:lnTo>
                  <a:pt x="3601" y="827"/>
                </a:lnTo>
                <a:lnTo>
                  <a:pt x="3285" y="1022"/>
                </a:lnTo>
                <a:lnTo>
                  <a:pt x="2969" y="1241"/>
                </a:lnTo>
                <a:lnTo>
                  <a:pt x="2677" y="1484"/>
                </a:lnTo>
                <a:lnTo>
                  <a:pt x="2117" y="1971"/>
                </a:lnTo>
                <a:lnTo>
                  <a:pt x="1850" y="2239"/>
                </a:lnTo>
                <a:lnTo>
                  <a:pt x="1606" y="2506"/>
                </a:lnTo>
                <a:lnTo>
                  <a:pt x="1363" y="2798"/>
                </a:lnTo>
                <a:lnTo>
                  <a:pt x="1168" y="3066"/>
                </a:lnTo>
                <a:lnTo>
                  <a:pt x="949" y="3382"/>
                </a:lnTo>
                <a:lnTo>
                  <a:pt x="779" y="3699"/>
                </a:lnTo>
                <a:lnTo>
                  <a:pt x="609" y="4015"/>
                </a:lnTo>
                <a:lnTo>
                  <a:pt x="463" y="4331"/>
                </a:lnTo>
                <a:lnTo>
                  <a:pt x="341" y="4672"/>
                </a:lnTo>
                <a:lnTo>
                  <a:pt x="244" y="5013"/>
                </a:lnTo>
                <a:lnTo>
                  <a:pt x="146" y="5353"/>
                </a:lnTo>
                <a:lnTo>
                  <a:pt x="73" y="5718"/>
                </a:lnTo>
                <a:lnTo>
                  <a:pt x="25" y="6083"/>
                </a:lnTo>
                <a:lnTo>
                  <a:pt x="0" y="6448"/>
                </a:lnTo>
                <a:lnTo>
                  <a:pt x="0" y="6813"/>
                </a:lnTo>
                <a:lnTo>
                  <a:pt x="0" y="7203"/>
                </a:lnTo>
                <a:lnTo>
                  <a:pt x="25" y="7592"/>
                </a:lnTo>
                <a:lnTo>
                  <a:pt x="98" y="7957"/>
                </a:lnTo>
                <a:lnTo>
                  <a:pt x="171" y="8346"/>
                </a:lnTo>
                <a:lnTo>
                  <a:pt x="268" y="8711"/>
                </a:lnTo>
                <a:lnTo>
                  <a:pt x="390" y="9076"/>
                </a:lnTo>
                <a:lnTo>
                  <a:pt x="560" y="9441"/>
                </a:lnTo>
                <a:lnTo>
                  <a:pt x="730" y="9782"/>
                </a:lnTo>
                <a:lnTo>
                  <a:pt x="925" y="10122"/>
                </a:lnTo>
                <a:lnTo>
                  <a:pt x="1168" y="10463"/>
                </a:lnTo>
                <a:lnTo>
                  <a:pt x="1436" y="10804"/>
                </a:lnTo>
                <a:lnTo>
                  <a:pt x="1704" y="11096"/>
                </a:lnTo>
                <a:lnTo>
                  <a:pt x="1996" y="11363"/>
                </a:lnTo>
                <a:lnTo>
                  <a:pt x="2312" y="11631"/>
                </a:lnTo>
                <a:lnTo>
                  <a:pt x="2628" y="11874"/>
                </a:lnTo>
                <a:lnTo>
                  <a:pt x="2969" y="12093"/>
                </a:lnTo>
                <a:lnTo>
                  <a:pt x="3334" y="12312"/>
                </a:lnTo>
                <a:lnTo>
                  <a:pt x="3747" y="12531"/>
                </a:lnTo>
                <a:lnTo>
                  <a:pt x="4161" y="12726"/>
                </a:lnTo>
                <a:lnTo>
                  <a:pt x="4599" y="12896"/>
                </a:lnTo>
                <a:lnTo>
                  <a:pt x="5037" y="13042"/>
                </a:lnTo>
                <a:lnTo>
                  <a:pt x="5499" y="13164"/>
                </a:lnTo>
                <a:lnTo>
                  <a:pt x="5937" y="13261"/>
                </a:lnTo>
                <a:lnTo>
                  <a:pt x="6400" y="13334"/>
                </a:lnTo>
                <a:lnTo>
                  <a:pt x="6862" y="13383"/>
                </a:lnTo>
                <a:lnTo>
                  <a:pt x="7324" y="13383"/>
                </a:lnTo>
                <a:lnTo>
                  <a:pt x="7787" y="13334"/>
                </a:lnTo>
                <a:lnTo>
                  <a:pt x="8225" y="13261"/>
                </a:lnTo>
                <a:lnTo>
                  <a:pt x="8638" y="13140"/>
                </a:lnTo>
                <a:lnTo>
                  <a:pt x="9076" y="12994"/>
                </a:lnTo>
                <a:lnTo>
                  <a:pt x="9466" y="12799"/>
                </a:lnTo>
                <a:lnTo>
                  <a:pt x="9879" y="12580"/>
                </a:lnTo>
                <a:lnTo>
                  <a:pt x="10269" y="12337"/>
                </a:lnTo>
                <a:lnTo>
                  <a:pt x="10293" y="12458"/>
                </a:lnTo>
                <a:lnTo>
                  <a:pt x="10317" y="12580"/>
                </a:lnTo>
                <a:lnTo>
                  <a:pt x="10390" y="12677"/>
                </a:lnTo>
                <a:lnTo>
                  <a:pt x="10463" y="12775"/>
                </a:lnTo>
                <a:lnTo>
                  <a:pt x="10658" y="12969"/>
                </a:lnTo>
                <a:lnTo>
                  <a:pt x="10828" y="13140"/>
                </a:lnTo>
                <a:lnTo>
                  <a:pt x="11120" y="13383"/>
                </a:lnTo>
                <a:lnTo>
                  <a:pt x="11412" y="13602"/>
                </a:lnTo>
                <a:lnTo>
                  <a:pt x="11704" y="13845"/>
                </a:lnTo>
                <a:lnTo>
                  <a:pt x="11972" y="14089"/>
                </a:lnTo>
                <a:lnTo>
                  <a:pt x="12385" y="14502"/>
                </a:lnTo>
                <a:lnTo>
                  <a:pt x="12775" y="14916"/>
                </a:lnTo>
                <a:lnTo>
                  <a:pt x="13164" y="15330"/>
                </a:lnTo>
                <a:lnTo>
                  <a:pt x="13553" y="15743"/>
                </a:lnTo>
                <a:lnTo>
                  <a:pt x="13772" y="15938"/>
                </a:lnTo>
                <a:lnTo>
                  <a:pt x="13991" y="16132"/>
                </a:lnTo>
                <a:lnTo>
                  <a:pt x="14429" y="16473"/>
                </a:lnTo>
                <a:lnTo>
                  <a:pt x="14770" y="16789"/>
                </a:lnTo>
                <a:lnTo>
                  <a:pt x="14916" y="16935"/>
                </a:lnTo>
                <a:lnTo>
                  <a:pt x="15111" y="17081"/>
                </a:lnTo>
                <a:lnTo>
                  <a:pt x="15184" y="17106"/>
                </a:lnTo>
                <a:lnTo>
                  <a:pt x="15232" y="17154"/>
                </a:lnTo>
                <a:lnTo>
                  <a:pt x="15305" y="17179"/>
                </a:lnTo>
                <a:lnTo>
                  <a:pt x="15451" y="17227"/>
                </a:lnTo>
                <a:lnTo>
                  <a:pt x="15646" y="17203"/>
                </a:lnTo>
                <a:lnTo>
                  <a:pt x="15841" y="17179"/>
                </a:lnTo>
                <a:lnTo>
                  <a:pt x="16035" y="17106"/>
                </a:lnTo>
                <a:lnTo>
                  <a:pt x="16230" y="17033"/>
                </a:lnTo>
                <a:lnTo>
                  <a:pt x="16498" y="16911"/>
                </a:lnTo>
                <a:lnTo>
                  <a:pt x="16644" y="16814"/>
                </a:lnTo>
                <a:lnTo>
                  <a:pt x="16790" y="16668"/>
                </a:lnTo>
                <a:lnTo>
                  <a:pt x="16911" y="16497"/>
                </a:lnTo>
                <a:lnTo>
                  <a:pt x="17009" y="16327"/>
                </a:lnTo>
                <a:lnTo>
                  <a:pt x="17057" y="16132"/>
                </a:lnTo>
                <a:lnTo>
                  <a:pt x="17082" y="15938"/>
                </a:lnTo>
                <a:lnTo>
                  <a:pt x="17057" y="15840"/>
                </a:lnTo>
                <a:lnTo>
                  <a:pt x="17033" y="15767"/>
                </a:lnTo>
                <a:lnTo>
                  <a:pt x="17009" y="15670"/>
                </a:lnTo>
                <a:lnTo>
                  <a:pt x="16936" y="15597"/>
                </a:lnTo>
                <a:lnTo>
                  <a:pt x="16887" y="15549"/>
                </a:lnTo>
                <a:lnTo>
                  <a:pt x="15500" y="14137"/>
                </a:lnTo>
                <a:lnTo>
                  <a:pt x="14819" y="13432"/>
                </a:lnTo>
                <a:lnTo>
                  <a:pt x="14089" y="12750"/>
                </a:lnTo>
                <a:lnTo>
                  <a:pt x="13772" y="12458"/>
                </a:lnTo>
                <a:lnTo>
                  <a:pt x="13432" y="12166"/>
                </a:lnTo>
                <a:lnTo>
                  <a:pt x="13091" y="11899"/>
                </a:lnTo>
                <a:lnTo>
                  <a:pt x="12775" y="11582"/>
                </a:lnTo>
                <a:lnTo>
                  <a:pt x="12580" y="11363"/>
                </a:lnTo>
                <a:lnTo>
                  <a:pt x="12385" y="11120"/>
                </a:lnTo>
                <a:lnTo>
                  <a:pt x="12166" y="10901"/>
                </a:lnTo>
                <a:lnTo>
                  <a:pt x="12045" y="10804"/>
                </a:lnTo>
                <a:lnTo>
                  <a:pt x="11923" y="10706"/>
                </a:lnTo>
                <a:lnTo>
                  <a:pt x="12191" y="10317"/>
                </a:lnTo>
                <a:lnTo>
                  <a:pt x="12434" y="9928"/>
                </a:lnTo>
                <a:lnTo>
                  <a:pt x="12629" y="9490"/>
                </a:lnTo>
                <a:lnTo>
                  <a:pt x="12823" y="9076"/>
                </a:lnTo>
                <a:lnTo>
                  <a:pt x="12969" y="8614"/>
                </a:lnTo>
                <a:lnTo>
                  <a:pt x="13091" y="8176"/>
                </a:lnTo>
                <a:lnTo>
                  <a:pt x="13188" y="7713"/>
                </a:lnTo>
                <a:lnTo>
                  <a:pt x="13261" y="7251"/>
                </a:lnTo>
                <a:lnTo>
                  <a:pt x="13310" y="6765"/>
                </a:lnTo>
                <a:lnTo>
                  <a:pt x="13310" y="6302"/>
                </a:lnTo>
                <a:lnTo>
                  <a:pt x="13286" y="5840"/>
                </a:lnTo>
                <a:lnTo>
                  <a:pt x="13237" y="5378"/>
                </a:lnTo>
                <a:lnTo>
                  <a:pt x="13164" y="4891"/>
                </a:lnTo>
                <a:lnTo>
                  <a:pt x="13042" y="4453"/>
                </a:lnTo>
                <a:lnTo>
                  <a:pt x="12896" y="3991"/>
                </a:lnTo>
                <a:lnTo>
                  <a:pt x="12702" y="3553"/>
                </a:lnTo>
                <a:lnTo>
                  <a:pt x="12580" y="3285"/>
                </a:lnTo>
                <a:lnTo>
                  <a:pt x="12434" y="3042"/>
                </a:lnTo>
                <a:lnTo>
                  <a:pt x="12288" y="2798"/>
                </a:lnTo>
                <a:lnTo>
                  <a:pt x="12118" y="2579"/>
                </a:lnTo>
                <a:lnTo>
                  <a:pt x="11753" y="2141"/>
                </a:lnTo>
                <a:lnTo>
                  <a:pt x="11339" y="1728"/>
                </a:lnTo>
                <a:lnTo>
                  <a:pt x="10901" y="1363"/>
                </a:lnTo>
                <a:lnTo>
                  <a:pt x="10415" y="1046"/>
                </a:lnTo>
                <a:lnTo>
                  <a:pt x="9904" y="754"/>
                </a:lnTo>
                <a:lnTo>
                  <a:pt x="9368" y="511"/>
                </a:lnTo>
                <a:lnTo>
                  <a:pt x="8784" y="316"/>
                </a:lnTo>
                <a:lnTo>
                  <a:pt x="8225" y="170"/>
                </a:lnTo>
                <a:lnTo>
                  <a:pt x="7616" y="73"/>
                </a:lnTo>
                <a:lnTo>
                  <a:pt x="700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14288" dist="9525" dir="5400000" algn="bl" rotWithShape="0">
              <a:schemeClr val="lt2">
                <a:alpha val="7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440968955"/>
              </p:ext>
            </p:extLst>
          </p:nvPr>
        </p:nvGraphicFramePr>
        <p:xfrm>
          <a:off x="2500118" y="1162720"/>
          <a:ext cx="4613564" cy="35889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AutoShape 2" descr="Thông tin về mô hình MV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Thông tin về mô hình MV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MVC là gì? Ứng dụng của mô hình MVC | Thiết kế web Monamed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695" y="1051660"/>
            <a:ext cx="6627524" cy="347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2251364" y="312738"/>
            <a:ext cx="5022272" cy="5184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 sở lý thuyết</a:t>
            </a:r>
            <a:endParaRPr lang="en-US" sz="2000" b="1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2362201" y="249381"/>
            <a:ext cx="4627418" cy="7135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</a:t>
            </a:r>
            <a:endParaRPr lang="en-US" sz="2000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/>
          <p:nvPr/>
        </p:nvPicPr>
        <p:blipFill>
          <a:blip r:embed="rId3"/>
          <a:stretch>
            <a:fillRect/>
          </a:stretch>
        </p:blipFill>
        <p:spPr>
          <a:xfrm>
            <a:off x="2008910" y="1046018"/>
            <a:ext cx="6359235" cy="3810000"/>
          </a:xfrm>
          <a:prstGeom prst="rect">
            <a:avLst/>
          </a:prstGeom>
        </p:spPr>
      </p:pic>
      <p:sp>
        <p:nvSpPr>
          <p:cNvPr id="4" name="Hexagon 3"/>
          <p:cNvSpPr/>
          <p:nvPr/>
        </p:nvSpPr>
        <p:spPr>
          <a:xfrm>
            <a:off x="393793" y="2029691"/>
            <a:ext cx="1615116" cy="1406236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Biểu đồ Usecase tổng quát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3" name="Rounded Rectangle 2"/>
          <p:cNvSpPr/>
          <p:nvPr/>
        </p:nvSpPr>
        <p:spPr>
          <a:xfrm>
            <a:off x="2362201" y="249381"/>
            <a:ext cx="4627418" cy="7135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smtClean="0">
                <a:solidFill>
                  <a:schemeClr val="tx1">
                    <a:lumMod val="90000"/>
                    <a:lumOff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thiết kế</a:t>
            </a:r>
            <a:endParaRPr lang="en-US" sz="2000">
              <a:solidFill>
                <a:schemeClr val="tx1">
                  <a:lumMod val="90000"/>
                  <a:lumOff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exagon 3"/>
          <p:cNvSpPr/>
          <p:nvPr/>
        </p:nvSpPr>
        <p:spPr>
          <a:xfrm>
            <a:off x="393793" y="2029691"/>
            <a:ext cx="1615116" cy="1406236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Biểu đồ Usecase khách hàng</a:t>
            </a:r>
            <a:endParaRPr lang="en-US"/>
          </a:p>
        </p:txBody>
      </p:sp>
      <p:pic>
        <p:nvPicPr>
          <p:cNvPr id="6" name="Picture 5"/>
          <p:cNvPicPr/>
          <p:nvPr/>
        </p:nvPicPr>
        <p:blipFill>
          <a:blip r:embed="rId3"/>
          <a:stretch>
            <a:fillRect/>
          </a:stretch>
        </p:blipFill>
        <p:spPr>
          <a:xfrm>
            <a:off x="2202873" y="1237141"/>
            <a:ext cx="5902267" cy="3240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934992"/>
      </p:ext>
    </p:extLst>
  </p:cSld>
  <p:clrMapOvr>
    <a:masterClrMapping/>
  </p:clrMapOvr>
</p:sld>
</file>

<file path=ppt/theme/theme1.xml><?xml version="1.0" encoding="utf-8"?>
<a:theme xmlns:a="http://schemas.openxmlformats.org/drawingml/2006/main" name="Puck template">
  <a:themeElements>
    <a:clrScheme name="Custom 347">
      <a:dk1>
        <a:srgbClr val="212A2E"/>
      </a:dk1>
      <a:lt1>
        <a:srgbClr val="FFFFFF"/>
      </a:lt1>
      <a:dk2>
        <a:srgbClr val="617A86"/>
      </a:dk2>
      <a:lt2>
        <a:srgbClr val="A1BECC"/>
      </a:lt2>
      <a:accent1>
        <a:srgbClr val="00D1C6"/>
      </a:accent1>
      <a:accent2>
        <a:srgbClr val="00ACC3"/>
      </a:accent2>
      <a:accent3>
        <a:srgbClr val="BBCD00"/>
      </a:accent3>
      <a:accent4>
        <a:srgbClr val="65BB48"/>
      </a:accent4>
      <a:accent5>
        <a:srgbClr val="F8BB00"/>
      </a:accent5>
      <a:accent6>
        <a:srgbClr val="EF6222"/>
      </a:accent6>
      <a:hlink>
        <a:srgbClr val="617A8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1526</Words>
  <Application>Microsoft Office PowerPoint</Application>
  <PresentationFormat>On-screen Show (16:9)</PresentationFormat>
  <Paragraphs>406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7" baseType="lpstr">
      <vt:lpstr>Times New Roman</vt:lpstr>
      <vt:lpstr>Calibri</vt:lpstr>
      <vt:lpstr>Nixie One</vt:lpstr>
      <vt:lpstr>Varela Round</vt:lpstr>
      <vt:lpstr>Arial</vt:lpstr>
      <vt:lpstr>Dancing Script</vt:lpstr>
      <vt:lpstr>Bitter</vt:lpstr>
      <vt:lpstr>Montserrat</vt:lpstr>
      <vt:lpstr>Wingdings</vt:lpstr>
      <vt:lpstr>Puck template</vt:lpstr>
      <vt:lpstr>ĐỒ ÁN TỐT NGHIỆP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 charts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Thanks!</vt:lpstr>
      <vt:lpstr>Presentation design</vt:lpstr>
      <vt:lpstr>Credits</vt:lpstr>
      <vt:lpstr>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ĐỒ ÁN TỐT NGHIỆP</dc:title>
  <dc:creator>Nguyen Long</dc:creator>
  <cp:lastModifiedBy>Nguyen Long</cp:lastModifiedBy>
  <cp:revision>12</cp:revision>
  <dcterms:modified xsi:type="dcterms:W3CDTF">2022-06-07T16:19:56Z</dcterms:modified>
</cp:coreProperties>
</file>